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1" r:id="rId4"/>
    <p:sldId id="262" r:id="rId5"/>
    <p:sldId id="263" r:id="rId6"/>
    <p:sldId id="259" r:id="rId7"/>
    <p:sldId id="257" r:id="rId8"/>
    <p:sldId id="258" r:id="rId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_rels/data3.xml.rels><?xml version="1.0" encoding="UTF-8" standalone="yes"?>
<Relationships xmlns="http://schemas.openxmlformats.org/package/2006/relationships"><Relationship Id="rId1" Type="http://schemas.openxmlformats.org/officeDocument/2006/relationships/image" Target="../media/image2.jpeg"/></Relationships>
</file>

<file path=ppt/diagrams/_rels/data4.xml.rels><?xml version="1.0" encoding="UTF-8" standalone="yes"?>
<Relationships xmlns="http://schemas.openxmlformats.org/package/2006/relationships"><Relationship Id="rId1" Type="http://schemas.openxmlformats.org/officeDocument/2006/relationships/image" Target="../media/image3.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2.jpeg"/></Relationships>
</file>

<file path=ppt/diagrams/_rels/drawing4.xml.rels><?xml version="1.0" encoding="UTF-8" standalone="yes"?>
<Relationships xmlns="http://schemas.openxmlformats.org/package/2006/relationships"><Relationship Id="rId1" Type="http://schemas.openxmlformats.org/officeDocument/2006/relationships/image" Target="../media/image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33BBD8-3ACF-4BBD-B195-3DAFA9C092BE}" type="doc">
      <dgm:prSet loTypeId="urn:microsoft.com/office/officeart/2005/8/layout/chevron2" loCatId="process" qsTypeId="urn:microsoft.com/office/officeart/2005/8/quickstyle/simple1" qsCatId="simple" csTypeId="urn:microsoft.com/office/officeart/2005/8/colors/accent1_2" csCatId="accent1"/>
      <dgm:spPr/>
      <dgm:t>
        <a:bodyPr/>
        <a:lstStyle/>
        <a:p>
          <a:endParaRPr lang="de-AT"/>
        </a:p>
      </dgm:t>
    </dgm:pt>
    <dgm:pt modelId="{97A00EDD-6930-438E-AE40-E330B61F8509}">
      <dgm:prSet/>
      <dgm:spPr/>
      <dgm:t>
        <a:bodyPr/>
        <a:lstStyle/>
        <a:p>
          <a:r>
            <a:rPr lang="de-AT"/>
            <a:t>Intro</a:t>
          </a:r>
        </a:p>
      </dgm:t>
    </dgm:pt>
    <dgm:pt modelId="{EB1A4070-1B06-4E20-AE00-490B9ED45983}" type="parTrans" cxnId="{8DCDAEBB-6686-4625-9723-8347BBB26CA5}">
      <dgm:prSet/>
      <dgm:spPr/>
      <dgm:t>
        <a:bodyPr/>
        <a:lstStyle/>
        <a:p>
          <a:endParaRPr lang="de-AT"/>
        </a:p>
      </dgm:t>
    </dgm:pt>
    <dgm:pt modelId="{465A5C71-E711-4754-B7EA-A1327619EA2A}" type="sibTrans" cxnId="{8DCDAEBB-6686-4625-9723-8347BBB26CA5}">
      <dgm:prSet/>
      <dgm:spPr/>
      <dgm:t>
        <a:bodyPr/>
        <a:lstStyle/>
        <a:p>
          <a:endParaRPr lang="de-AT"/>
        </a:p>
      </dgm:t>
    </dgm:pt>
    <dgm:pt modelId="{41C750D9-BBA3-4660-A3FC-7B35C3148DB1}">
      <dgm:prSet/>
      <dgm:spPr/>
      <dgm:t>
        <a:bodyPr/>
        <a:lstStyle/>
        <a:p>
          <a:r>
            <a:rPr lang="de-AT"/>
            <a:t>Soll die Aufmerksamkeit der Zuschauer:innen gewinnen</a:t>
          </a:r>
        </a:p>
      </dgm:t>
    </dgm:pt>
    <dgm:pt modelId="{A531CA4E-0C1A-4FB5-B44A-23DADF8047A5}" type="parTrans" cxnId="{44866753-A654-4396-9965-44D589C2E2C5}">
      <dgm:prSet/>
      <dgm:spPr/>
      <dgm:t>
        <a:bodyPr/>
        <a:lstStyle/>
        <a:p>
          <a:endParaRPr lang="de-AT"/>
        </a:p>
      </dgm:t>
    </dgm:pt>
    <dgm:pt modelId="{44DCE9B3-43C1-4315-8094-D47923565113}" type="sibTrans" cxnId="{44866753-A654-4396-9965-44D589C2E2C5}">
      <dgm:prSet/>
      <dgm:spPr/>
      <dgm:t>
        <a:bodyPr/>
        <a:lstStyle/>
        <a:p>
          <a:endParaRPr lang="de-AT"/>
        </a:p>
      </dgm:t>
    </dgm:pt>
    <dgm:pt modelId="{A7984C33-86B2-4640-91A9-6F0AAE939097}">
      <dgm:prSet/>
      <dgm:spPr/>
      <dgm:t>
        <a:bodyPr/>
        <a:lstStyle/>
        <a:p>
          <a:r>
            <a:rPr lang="de-AT"/>
            <a:t>Enthält oft Musik oder einen Slogan</a:t>
          </a:r>
        </a:p>
      </dgm:t>
    </dgm:pt>
    <dgm:pt modelId="{E13E1C25-03D8-4618-80FC-A021F6A90FDC}" type="parTrans" cxnId="{AAAF61A4-7783-46A2-BC10-E48896A32C31}">
      <dgm:prSet/>
      <dgm:spPr/>
      <dgm:t>
        <a:bodyPr/>
        <a:lstStyle/>
        <a:p>
          <a:endParaRPr lang="de-AT"/>
        </a:p>
      </dgm:t>
    </dgm:pt>
    <dgm:pt modelId="{DCFFEDFD-C869-4D34-B71B-BBAF2A16736D}" type="sibTrans" cxnId="{AAAF61A4-7783-46A2-BC10-E48896A32C31}">
      <dgm:prSet/>
      <dgm:spPr/>
      <dgm:t>
        <a:bodyPr/>
        <a:lstStyle/>
        <a:p>
          <a:endParaRPr lang="de-AT"/>
        </a:p>
      </dgm:t>
    </dgm:pt>
    <dgm:pt modelId="{4406A4FB-18A3-46D1-BF9D-F2275ACBABC5}">
      <dgm:prSet/>
      <dgm:spPr/>
      <dgm:t>
        <a:bodyPr/>
        <a:lstStyle/>
        <a:p>
          <a:r>
            <a:rPr lang="de-AT"/>
            <a:t>Einleitung</a:t>
          </a:r>
        </a:p>
      </dgm:t>
    </dgm:pt>
    <dgm:pt modelId="{1677DDF4-4EF6-47CE-9DED-62CF63BDBB21}" type="parTrans" cxnId="{8D796AEB-BA7C-4E1E-A01D-F4AE5D662373}">
      <dgm:prSet/>
      <dgm:spPr/>
      <dgm:t>
        <a:bodyPr/>
        <a:lstStyle/>
        <a:p>
          <a:endParaRPr lang="de-AT"/>
        </a:p>
      </dgm:t>
    </dgm:pt>
    <dgm:pt modelId="{7BAA3C87-D8A0-4F60-AC91-179867A2781C}" type="sibTrans" cxnId="{8D796AEB-BA7C-4E1E-A01D-F4AE5D662373}">
      <dgm:prSet/>
      <dgm:spPr/>
      <dgm:t>
        <a:bodyPr/>
        <a:lstStyle/>
        <a:p>
          <a:endParaRPr lang="de-AT"/>
        </a:p>
      </dgm:t>
    </dgm:pt>
    <dgm:pt modelId="{32F8ADA6-2446-4A9F-BFFE-DFB86097D139}">
      <dgm:prSet/>
      <dgm:spPr/>
      <dgm:t>
        <a:bodyPr/>
        <a:lstStyle/>
        <a:p>
          <a:r>
            <a:rPr lang="de-AT"/>
            <a:t>Begrüßung der Zuhörer</a:t>
          </a:r>
        </a:p>
      </dgm:t>
    </dgm:pt>
    <dgm:pt modelId="{AC4B3326-F1E0-4010-ABA8-8BB9BFE96AC0}" type="parTrans" cxnId="{920C45E7-A4EC-43CB-8A42-0CE38B314F16}">
      <dgm:prSet/>
      <dgm:spPr/>
      <dgm:t>
        <a:bodyPr/>
        <a:lstStyle/>
        <a:p>
          <a:endParaRPr lang="de-AT"/>
        </a:p>
      </dgm:t>
    </dgm:pt>
    <dgm:pt modelId="{B571202F-2F5D-469D-9575-B8C2E99B4D42}" type="sibTrans" cxnId="{920C45E7-A4EC-43CB-8A42-0CE38B314F16}">
      <dgm:prSet/>
      <dgm:spPr/>
      <dgm:t>
        <a:bodyPr/>
        <a:lstStyle/>
        <a:p>
          <a:endParaRPr lang="de-AT"/>
        </a:p>
      </dgm:t>
    </dgm:pt>
    <dgm:pt modelId="{B815FB28-99B3-400C-A521-DBBF55F65249}">
      <dgm:prSet/>
      <dgm:spPr/>
      <dgm:t>
        <a:bodyPr/>
        <a:lstStyle/>
        <a:p>
          <a:r>
            <a:rPr lang="de-AT"/>
            <a:t>Vorstellung der Folge und ggf. der Gäste</a:t>
          </a:r>
        </a:p>
      </dgm:t>
    </dgm:pt>
    <dgm:pt modelId="{CF41B9D2-4DF6-4EA7-AAB0-38C18C8E143C}" type="parTrans" cxnId="{55F232D8-C63D-4820-846C-4DC15EF80FFB}">
      <dgm:prSet/>
      <dgm:spPr/>
      <dgm:t>
        <a:bodyPr/>
        <a:lstStyle/>
        <a:p>
          <a:endParaRPr lang="de-AT"/>
        </a:p>
      </dgm:t>
    </dgm:pt>
    <dgm:pt modelId="{CD4B3681-9146-48CF-B53C-677C875BFEDC}" type="sibTrans" cxnId="{55F232D8-C63D-4820-846C-4DC15EF80FFB}">
      <dgm:prSet/>
      <dgm:spPr/>
      <dgm:t>
        <a:bodyPr/>
        <a:lstStyle/>
        <a:p>
          <a:endParaRPr lang="de-AT"/>
        </a:p>
      </dgm:t>
    </dgm:pt>
    <dgm:pt modelId="{F49FE656-D77C-4A98-982D-14F0C60A0AD3}">
      <dgm:prSet/>
      <dgm:spPr/>
      <dgm:t>
        <a:bodyPr/>
        <a:lstStyle/>
        <a:p>
          <a:r>
            <a:rPr lang="de-AT"/>
            <a:t>Erklärung, worum es in der Folge gehen wird</a:t>
          </a:r>
        </a:p>
      </dgm:t>
    </dgm:pt>
    <dgm:pt modelId="{1D455639-6FE7-4032-A532-B36B1D1FED13}" type="parTrans" cxnId="{7C08AFA2-3795-4421-9F07-BEF027EC4698}">
      <dgm:prSet/>
      <dgm:spPr/>
      <dgm:t>
        <a:bodyPr/>
        <a:lstStyle/>
        <a:p>
          <a:endParaRPr lang="de-AT"/>
        </a:p>
      </dgm:t>
    </dgm:pt>
    <dgm:pt modelId="{52FE2AA3-5D28-4641-A4A4-643454AC052E}" type="sibTrans" cxnId="{7C08AFA2-3795-4421-9F07-BEF027EC4698}">
      <dgm:prSet/>
      <dgm:spPr/>
      <dgm:t>
        <a:bodyPr/>
        <a:lstStyle/>
        <a:p>
          <a:endParaRPr lang="de-AT"/>
        </a:p>
      </dgm:t>
    </dgm:pt>
    <dgm:pt modelId="{6DC8F47E-4E38-4052-8C51-D9C09EFAD0E4}">
      <dgm:prSet/>
      <dgm:spPr/>
      <dgm:t>
        <a:bodyPr/>
        <a:lstStyle/>
        <a:p>
          <a:r>
            <a:rPr lang="de-AT"/>
            <a:t>Hauptteil</a:t>
          </a:r>
        </a:p>
      </dgm:t>
    </dgm:pt>
    <dgm:pt modelId="{5DABBA44-A87B-4631-9097-91037B6A9DF2}" type="parTrans" cxnId="{D494A3F0-94E0-4039-BD1E-D37224B6647A}">
      <dgm:prSet/>
      <dgm:spPr/>
      <dgm:t>
        <a:bodyPr/>
        <a:lstStyle/>
        <a:p>
          <a:endParaRPr lang="de-AT"/>
        </a:p>
      </dgm:t>
    </dgm:pt>
    <dgm:pt modelId="{BB64D9D4-6E80-4E32-B0E4-D315A8B76FAE}" type="sibTrans" cxnId="{D494A3F0-94E0-4039-BD1E-D37224B6647A}">
      <dgm:prSet/>
      <dgm:spPr/>
      <dgm:t>
        <a:bodyPr/>
        <a:lstStyle/>
        <a:p>
          <a:endParaRPr lang="de-AT"/>
        </a:p>
      </dgm:t>
    </dgm:pt>
    <dgm:pt modelId="{82CB1FBE-3E0D-466B-8B04-CDFB3205A602}">
      <dgm:prSet/>
      <dgm:spPr/>
      <dgm:t>
        <a:bodyPr/>
        <a:lstStyle/>
        <a:p>
          <a:r>
            <a:rPr lang="de-AT" dirty="0"/>
            <a:t>Zentrale Inhalte des Podcasts</a:t>
          </a:r>
        </a:p>
      </dgm:t>
    </dgm:pt>
    <dgm:pt modelId="{8B429D84-24C6-4C6D-81CD-CDC1241F5826}" type="parTrans" cxnId="{C5CC713F-19CA-4EF0-9788-C664FE98DF6A}">
      <dgm:prSet/>
      <dgm:spPr/>
      <dgm:t>
        <a:bodyPr/>
        <a:lstStyle/>
        <a:p>
          <a:endParaRPr lang="de-AT"/>
        </a:p>
      </dgm:t>
    </dgm:pt>
    <dgm:pt modelId="{5F5BB8F6-44E8-4C66-A8A9-D9987CDB4BF2}" type="sibTrans" cxnId="{C5CC713F-19CA-4EF0-9788-C664FE98DF6A}">
      <dgm:prSet/>
      <dgm:spPr/>
      <dgm:t>
        <a:bodyPr/>
        <a:lstStyle/>
        <a:p>
          <a:endParaRPr lang="de-AT"/>
        </a:p>
      </dgm:t>
    </dgm:pt>
    <dgm:pt modelId="{C3480673-AA72-497D-BAEB-33D35890A1B7}">
      <dgm:prSet/>
      <dgm:spPr/>
      <dgm:t>
        <a:bodyPr/>
        <a:lstStyle/>
        <a:p>
          <a:r>
            <a:rPr lang="de-AT"/>
            <a:t>Interviews, Diskussionen oder Erzählungen</a:t>
          </a:r>
        </a:p>
      </dgm:t>
    </dgm:pt>
    <dgm:pt modelId="{579FCA76-BFCE-4D7E-8050-3C8F04C7317D}" type="parTrans" cxnId="{543DCDC2-FEE2-4551-B910-925DDF34C028}">
      <dgm:prSet/>
      <dgm:spPr/>
      <dgm:t>
        <a:bodyPr/>
        <a:lstStyle/>
        <a:p>
          <a:endParaRPr lang="de-AT"/>
        </a:p>
      </dgm:t>
    </dgm:pt>
    <dgm:pt modelId="{76AAFCB3-2613-46FF-A28B-9E2C0CDAD089}" type="sibTrans" cxnId="{543DCDC2-FEE2-4551-B910-925DDF34C028}">
      <dgm:prSet/>
      <dgm:spPr/>
      <dgm:t>
        <a:bodyPr/>
        <a:lstStyle/>
        <a:p>
          <a:endParaRPr lang="de-AT"/>
        </a:p>
      </dgm:t>
    </dgm:pt>
    <dgm:pt modelId="{A9A12088-9447-442D-94EE-5D4331F76643}" type="pres">
      <dgm:prSet presAssocID="{3A33BBD8-3ACF-4BBD-B195-3DAFA9C092BE}" presName="linearFlow" presStyleCnt="0">
        <dgm:presLayoutVars>
          <dgm:dir/>
          <dgm:animLvl val="lvl"/>
          <dgm:resizeHandles val="exact"/>
        </dgm:presLayoutVars>
      </dgm:prSet>
      <dgm:spPr/>
    </dgm:pt>
    <dgm:pt modelId="{A9479D19-8E0B-42DB-A831-5FB32024431B}" type="pres">
      <dgm:prSet presAssocID="{97A00EDD-6930-438E-AE40-E330B61F8509}" presName="composite" presStyleCnt="0"/>
      <dgm:spPr/>
    </dgm:pt>
    <dgm:pt modelId="{4F645153-5245-488D-9ADD-255F4FE70E2B}" type="pres">
      <dgm:prSet presAssocID="{97A00EDD-6930-438E-AE40-E330B61F8509}" presName="parentText" presStyleLbl="alignNode1" presStyleIdx="0" presStyleCnt="3">
        <dgm:presLayoutVars>
          <dgm:chMax val="1"/>
          <dgm:bulletEnabled val="1"/>
        </dgm:presLayoutVars>
      </dgm:prSet>
      <dgm:spPr/>
    </dgm:pt>
    <dgm:pt modelId="{18A68524-94FE-4102-9793-8CF5DC1AA8D7}" type="pres">
      <dgm:prSet presAssocID="{97A00EDD-6930-438E-AE40-E330B61F8509}" presName="descendantText" presStyleLbl="alignAcc1" presStyleIdx="0" presStyleCnt="3">
        <dgm:presLayoutVars>
          <dgm:bulletEnabled val="1"/>
        </dgm:presLayoutVars>
      </dgm:prSet>
      <dgm:spPr/>
    </dgm:pt>
    <dgm:pt modelId="{D338BC89-E553-4449-A35F-360D6D06E581}" type="pres">
      <dgm:prSet presAssocID="{465A5C71-E711-4754-B7EA-A1327619EA2A}" presName="sp" presStyleCnt="0"/>
      <dgm:spPr/>
    </dgm:pt>
    <dgm:pt modelId="{0338E2CF-E99A-4D2F-83AD-E0F23C5BE5D9}" type="pres">
      <dgm:prSet presAssocID="{4406A4FB-18A3-46D1-BF9D-F2275ACBABC5}" presName="composite" presStyleCnt="0"/>
      <dgm:spPr/>
    </dgm:pt>
    <dgm:pt modelId="{E9356B8B-5196-4F7B-84C6-2C9C93CE7D8E}" type="pres">
      <dgm:prSet presAssocID="{4406A4FB-18A3-46D1-BF9D-F2275ACBABC5}" presName="parentText" presStyleLbl="alignNode1" presStyleIdx="1" presStyleCnt="3">
        <dgm:presLayoutVars>
          <dgm:chMax val="1"/>
          <dgm:bulletEnabled val="1"/>
        </dgm:presLayoutVars>
      </dgm:prSet>
      <dgm:spPr/>
    </dgm:pt>
    <dgm:pt modelId="{A21F0EF7-FADE-46B0-8A42-322063D86B12}" type="pres">
      <dgm:prSet presAssocID="{4406A4FB-18A3-46D1-BF9D-F2275ACBABC5}" presName="descendantText" presStyleLbl="alignAcc1" presStyleIdx="1" presStyleCnt="3">
        <dgm:presLayoutVars>
          <dgm:bulletEnabled val="1"/>
        </dgm:presLayoutVars>
      </dgm:prSet>
      <dgm:spPr/>
    </dgm:pt>
    <dgm:pt modelId="{C616D737-1AEB-4988-B542-326172381193}" type="pres">
      <dgm:prSet presAssocID="{7BAA3C87-D8A0-4F60-AC91-179867A2781C}" presName="sp" presStyleCnt="0"/>
      <dgm:spPr/>
    </dgm:pt>
    <dgm:pt modelId="{92E9FB47-7FE0-46B1-B142-3FAF39831843}" type="pres">
      <dgm:prSet presAssocID="{6DC8F47E-4E38-4052-8C51-D9C09EFAD0E4}" presName="composite" presStyleCnt="0"/>
      <dgm:spPr/>
    </dgm:pt>
    <dgm:pt modelId="{4FFEF148-1174-40BA-84AB-B78D2DB65322}" type="pres">
      <dgm:prSet presAssocID="{6DC8F47E-4E38-4052-8C51-D9C09EFAD0E4}" presName="parentText" presStyleLbl="alignNode1" presStyleIdx="2" presStyleCnt="3">
        <dgm:presLayoutVars>
          <dgm:chMax val="1"/>
          <dgm:bulletEnabled val="1"/>
        </dgm:presLayoutVars>
      </dgm:prSet>
      <dgm:spPr/>
    </dgm:pt>
    <dgm:pt modelId="{65B7AFA9-0998-4F83-A700-640340B5BB5A}" type="pres">
      <dgm:prSet presAssocID="{6DC8F47E-4E38-4052-8C51-D9C09EFAD0E4}" presName="descendantText" presStyleLbl="alignAcc1" presStyleIdx="2" presStyleCnt="3">
        <dgm:presLayoutVars>
          <dgm:bulletEnabled val="1"/>
        </dgm:presLayoutVars>
      </dgm:prSet>
      <dgm:spPr/>
    </dgm:pt>
  </dgm:ptLst>
  <dgm:cxnLst>
    <dgm:cxn modelId="{32D06A39-43E8-40DA-8FFD-2EE14BA6A868}" type="presOf" srcId="{3A33BBD8-3ACF-4BBD-B195-3DAFA9C092BE}" destId="{A9A12088-9447-442D-94EE-5D4331F76643}" srcOrd="0" destOrd="0" presId="urn:microsoft.com/office/officeart/2005/8/layout/chevron2"/>
    <dgm:cxn modelId="{352F663A-8356-470D-AA4C-1AB1645D2198}" type="presOf" srcId="{32F8ADA6-2446-4A9F-BFFE-DFB86097D139}" destId="{A21F0EF7-FADE-46B0-8A42-322063D86B12}" srcOrd="0" destOrd="0" presId="urn:microsoft.com/office/officeart/2005/8/layout/chevron2"/>
    <dgm:cxn modelId="{C5CC713F-19CA-4EF0-9788-C664FE98DF6A}" srcId="{6DC8F47E-4E38-4052-8C51-D9C09EFAD0E4}" destId="{82CB1FBE-3E0D-466B-8B04-CDFB3205A602}" srcOrd="0" destOrd="0" parTransId="{8B429D84-24C6-4C6D-81CD-CDC1241F5826}" sibTransId="{5F5BB8F6-44E8-4C66-A8A9-D9987CDB4BF2}"/>
    <dgm:cxn modelId="{FEE9785D-223B-4889-A62B-D4A4E37DD276}" type="presOf" srcId="{F49FE656-D77C-4A98-982D-14F0C60A0AD3}" destId="{A21F0EF7-FADE-46B0-8A42-322063D86B12}" srcOrd="0" destOrd="2" presId="urn:microsoft.com/office/officeart/2005/8/layout/chevron2"/>
    <dgm:cxn modelId="{C3F44C66-47FC-4A84-9886-5E70F65B7FFC}" type="presOf" srcId="{C3480673-AA72-497D-BAEB-33D35890A1B7}" destId="{65B7AFA9-0998-4F83-A700-640340B5BB5A}" srcOrd="0" destOrd="1" presId="urn:microsoft.com/office/officeart/2005/8/layout/chevron2"/>
    <dgm:cxn modelId="{577F9F68-21A6-4EFA-9F98-FA4A94F2FE8D}" type="presOf" srcId="{97A00EDD-6930-438E-AE40-E330B61F8509}" destId="{4F645153-5245-488D-9ADD-255F4FE70E2B}" srcOrd="0" destOrd="0" presId="urn:microsoft.com/office/officeart/2005/8/layout/chevron2"/>
    <dgm:cxn modelId="{B5D5CD71-6900-468C-BC09-3BBEFC7799E6}" type="presOf" srcId="{4406A4FB-18A3-46D1-BF9D-F2275ACBABC5}" destId="{E9356B8B-5196-4F7B-84C6-2C9C93CE7D8E}" srcOrd="0" destOrd="0" presId="urn:microsoft.com/office/officeart/2005/8/layout/chevron2"/>
    <dgm:cxn modelId="{44866753-A654-4396-9965-44D589C2E2C5}" srcId="{97A00EDD-6930-438E-AE40-E330B61F8509}" destId="{41C750D9-BBA3-4660-A3FC-7B35C3148DB1}" srcOrd="0" destOrd="0" parTransId="{A531CA4E-0C1A-4FB5-B44A-23DADF8047A5}" sibTransId="{44DCE9B3-43C1-4315-8094-D47923565113}"/>
    <dgm:cxn modelId="{A90A558F-F4D0-4013-82EA-0EC640C8217B}" type="presOf" srcId="{A7984C33-86B2-4640-91A9-6F0AAE939097}" destId="{18A68524-94FE-4102-9793-8CF5DC1AA8D7}" srcOrd="0" destOrd="1" presId="urn:microsoft.com/office/officeart/2005/8/layout/chevron2"/>
    <dgm:cxn modelId="{7C08AFA2-3795-4421-9F07-BEF027EC4698}" srcId="{4406A4FB-18A3-46D1-BF9D-F2275ACBABC5}" destId="{F49FE656-D77C-4A98-982D-14F0C60A0AD3}" srcOrd="2" destOrd="0" parTransId="{1D455639-6FE7-4032-A532-B36B1D1FED13}" sibTransId="{52FE2AA3-5D28-4641-A4A4-643454AC052E}"/>
    <dgm:cxn modelId="{AAAF61A4-7783-46A2-BC10-E48896A32C31}" srcId="{97A00EDD-6930-438E-AE40-E330B61F8509}" destId="{A7984C33-86B2-4640-91A9-6F0AAE939097}" srcOrd="1" destOrd="0" parTransId="{E13E1C25-03D8-4618-80FC-A021F6A90FDC}" sibTransId="{DCFFEDFD-C869-4D34-B71B-BBAF2A16736D}"/>
    <dgm:cxn modelId="{881A16A7-D9BB-471B-91C3-50E4C31FB969}" type="presOf" srcId="{82CB1FBE-3E0D-466B-8B04-CDFB3205A602}" destId="{65B7AFA9-0998-4F83-A700-640340B5BB5A}" srcOrd="0" destOrd="0" presId="urn:microsoft.com/office/officeart/2005/8/layout/chevron2"/>
    <dgm:cxn modelId="{8DCDAEBB-6686-4625-9723-8347BBB26CA5}" srcId="{3A33BBD8-3ACF-4BBD-B195-3DAFA9C092BE}" destId="{97A00EDD-6930-438E-AE40-E330B61F8509}" srcOrd="0" destOrd="0" parTransId="{EB1A4070-1B06-4E20-AE00-490B9ED45983}" sibTransId="{465A5C71-E711-4754-B7EA-A1327619EA2A}"/>
    <dgm:cxn modelId="{A04CB6BE-C587-4E7A-8E0E-643DEA978C12}" type="presOf" srcId="{6DC8F47E-4E38-4052-8C51-D9C09EFAD0E4}" destId="{4FFEF148-1174-40BA-84AB-B78D2DB65322}" srcOrd="0" destOrd="0" presId="urn:microsoft.com/office/officeart/2005/8/layout/chevron2"/>
    <dgm:cxn modelId="{543DCDC2-FEE2-4551-B910-925DDF34C028}" srcId="{6DC8F47E-4E38-4052-8C51-D9C09EFAD0E4}" destId="{C3480673-AA72-497D-BAEB-33D35890A1B7}" srcOrd="1" destOrd="0" parTransId="{579FCA76-BFCE-4D7E-8050-3C8F04C7317D}" sibTransId="{76AAFCB3-2613-46FF-A28B-9E2C0CDAD089}"/>
    <dgm:cxn modelId="{02394DC4-A84E-4518-B98D-6349E0AF5672}" type="presOf" srcId="{B815FB28-99B3-400C-A521-DBBF55F65249}" destId="{A21F0EF7-FADE-46B0-8A42-322063D86B12}" srcOrd="0" destOrd="1" presId="urn:microsoft.com/office/officeart/2005/8/layout/chevron2"/>
    <dgm:cxn modelId="{55F232D8-C63D-4820-846C-4DC15EF80FFB}" srcId="{4406A4FB-18A3-46D1-BF9D-F2275ACBABC5}" destId="{B815FB28-99B3-400C-A521-DBBF55F65249}" srcOrd="1" destOrd="0" parTransId="{CF41B9D2-4DF6-4EA7-AAB0-38C18C8E143C}" sibTransId="{CD4B3681-9146-48CF-B53C-677C875BFEDC}"/>
    <dgm:cxn modelId="{917EDBE6-06E1-45BF-8D1F-51570A6DD1BA}" type="presOf" srcId="{41C750D9-BBA3-4660-A3FC-7B35C3148DB1}" destId="{18A68524-94FE-4102-9793-8CF5DC1AA8D7}" srcOrd="0" destOrd="0" presId="urn:microsoft.com/office/officeart/2005/8/layout/chevron2"/>
    <dgm:cxn modelId="{920C45E7-A4EC-43CB-8A42-0CE38B314F16}" srcId="{4406A4FB-18A3-46D1-BF9D-F2275ACBABC5}" destId="{32F8ADA6-2446-4A9F-BFFE-DFB86097D139}" srcOrd="0" destOrd="0" parTransId="{AC4B3326-F1E0-4010-ABA8-8BB9BFE96AC0}" sibTransId="{B571202F-2F5D-469D-9575-B8C2E99B4D42}"/>
    <dgm:cxn modelId="{8D796AEB-BA7C-4E1E-A01D-F4AE5D662373}" srcId="{3A33BBD8-3ACF-4BBD-B195-3DAFA9C092BE}" destId="{4406A4FB-18A3-46D1-BF9D-F2275ACBABC5}" srcOrd="1" destOrd="0" parTransId="{1677DDF4-4EF6-47CE-9DED-62CF63BDBB21}" sibTransId="{7BAA3C87-D8A0-4F60-AC91-179867A2781C}"/>
    <dgm:cxn modelId="{D494A3F0-94E0-4039-BD1E-D37224B6647A}" srcId="{3A33BBD8-3ACF-4BBD-B195-3DAFA9C092BE}" destId="{6DC8F47E-4E38-4052-8C51-D9C09EFAD0E4}" srcOrd="2" destOrd="0" parTransId="{5DABBA44-A87B-4631-9097-91037B6A9DF2}" sibTransId="{BB64D9D4-6E80-4E32-B0E4-D315A8B76FAE}"/>
    <dgm:cxn modelId="{8DB0D118-0B62-4F6E-9545-EACDB75E3D62}" type="presParOf" srcId="{A9A12088-9447-442D-94EE-5D4331F76643}" destId="{A9479D19-8E0B-42DB-A831-5FB32024431B}" srcOrd="0" destOrd="0" presId="urn:microsoft.com/office/officeart/2005/8/layout/chevron2"/>
    <dgm:cxn modelId="{61307E83-20DB-4368-92F9-4A93F3713F93}" type="presParOf" srcId="{A9479D19-8E0B-42DB-A831-5FB32024431B}" destId="{4F645153-5245-488D-9ADD-255F4FE70E2B}" srcOrd="0" destOrd="0" presId="urn:microsoft.com/office/officeart/2005/8/layout/chevron2"/>
    <dgm:cxn modelId="{B7F35A99-B2F3-4A87-88B3-7D1F182099EB}" type="presParOf" srcId="{A9479D19-8E0B-42DB-A831-5FB32024431B}" destId="{18A68524-94FE-4102-9793-8CF5DC1AA8D7}" srcOrd="1" destOrd="0" presId="urn:microsoft.com/office/officeart/2005/8/layout/chevron2"/>
    <dgm:cxn modelId="{D6B85FDC-3291-4097-BB17-AD0C0AB4B2F8}" type="presParOf" srcId="{A9A12088-9447-442D-94EE-5D4331F76643}" destId="{D338BC89-E553-4449-A35F-360D6D06E581}" srcOrd="1" destOrd="0" presId="urn:microsoft.com/office/officeart/2005/8/layout/chevron2"/>
    <dgm:cxn modelId="{428DE519-9E60-40FD-AA12-A4EC2C08373E}" type="presParOf" srcId="{A9A12088-9447-442D-94EE-5D4331F76643}" destId="{0338E2CF-E99A-4D2F-83AD-E0F23C5BE5D9}" srcOrd="2" destOrd="0" presId="urn:microsoft.com/office/officeart/2005/8/layout/chevron2"/>
    <dgm:cxn modelId="{B941160F-D7DD-4AF5-B9E6-71D989BC50B0}" type="presParOf" srcId="{0338E2CF-E99A-4D2F-83AD-E0F23C5BE5D9}" destId="{E9356B8B-5196-4F7B-84C6-2C9C93CE7D8E}" srcOrd="0" destOrd="0" presId="urn:microsoft.com/office/officeart/2005/8/layout/chevron2"/>
    <dgm:cxn modelId="{59369A3B-4444-417D-B60D-41FC9647D7D3}" type="presParOf" srcId="{0338E2CF-E99A-4D2F-83AD-E0F23C5BE5D9}" destId="{A21F0EF7-FADE-46B0-8A42-322063D86B12}" srcOrd="1" destOrd="0" presId="urn:microsoft.com/office/officeart/2005/8/layout/chevron2"/>
    <dgm:cxn modelId="{C5C68E79-3144-44AF-9D55-9C071318B230}" type="presParOf" srcId="{A9A12088-9447-442D-94EE-5D4331F76643}" destId="{C616D737-1AEB-4988-B542-326172381193}" srcOrd="3" destOrd="0" presId="urn:microsoft.com/office/officeart/2005/8/layout/chevron2"/>
    <dgm:cxn modelId="{2098489C-DDD1-428E-9389-5035667D68BA}" type="presParOf" srcId="{A9A12088-9447-442D-94EE-5D4331F76643}" destId="{92E9FB47-7FE0-46B1-B142-3FAF39831843}" srcOrd="4" destOrd="0" presId="urn:microsoft.com/office/officeart/2005/8/layout/chevron2"/>
    <dgm:cxn modelId="{3B62B85D-8DA6-4E29-9AEA-382A71D4751F}" type="presParOf" srcId="{92E9FB47-7FE0-46B1-B142-3FAF39831843}" destId="{4FFEF148-1174-40BA-84AB-B78D2DB65322}" srcOrd="0" destOrd="0" presId="urn:microsoft.com/office/officeart/2005/8/layout/chevron2"/>
    <dgm:cxn modelId="{2B758E6C-7429-45BD-BF9C-B106962F6B3A}" type="presParOf" srcId="{92E9FB47-7FE0-46B1-B142-3FAF39831843}" destId="{65B7AFA9-0998-4F83-A700-640340B5BB5A}"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33BBD8-3ACF-4BBD-B195-3DAFA9C092BE}"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de-AT"/>
        </a:p>
      </dgm:t>
    </dgm:pt>
    <dgm:pt modelId="{9E9A6376-DA50-41EF-ABFA-D6AA39A54C20}">
      <dgm:prSet/>
      <dgm:spPr/>
      <dgm:t>
        <a:bodyPr/>
        <a:lstStyle/>
        <a:p>
          <a:r>
            <a:rPr lang="de-AT" dirty="0"/>
            <a:t>Schluss</a:t>
          </a:r>
        </a:p>
      </dgm:t>
    </dgm:pt>
    <dgm:pt modelId="{4F5DE281-DEF2-4B10-805A-26E8611941D2}" type="parTrans" cxnId="{AC72A7FB-FFE1-4800-B036-C2C1C1ACC187}">
      <dgm:prSet/>
      <dgm:spPr/>
      <dgm:t>
        <a:bodyPr/>
        <a:lstStyle/>
        <a:p>
          <a:endParaRPr lang="de-AT"/>
        </a:p>
      </dgm:t>
    </dgm:pt>
    <dgm:pt modelId="{F07E54A8-7E84-42CE-842C-F45DBE284BA5}" type="sibTrans" cxnId="{AC72A7FB-FFE1-4800-B036-C2C1C1ACC187}">
      <dgm:prSet/>
      <dgm:spPr/>
      <dgm:t>
        <a:bodyPr/>
        <a:lstStyle/>
        <a:p>
          <a:endParaRPr lang="de-AT"/>
        </a:p>
      </dgm:t>
    </dgm:pt>
    <dgm:pt modelId="{9B3591CE-DCC4-4AC4-8DE5-C23E4F59734A}">
      <dgm:prSet/>
      <dgm:spPr/>
      <dgm:t>
        <a:bodyPr/>
        <a:lstStyle/>
        <a:p>
          <a:r>
            <a:rPr lang="de-AT" dirty="0"/>
            <a:t>Persönliches Fazit</a:t>
          </a:r>
        </a:p>
      </dgm:t>
    </dgm:pt>
    <dgm:pt modelId="{D10CA484-6FA5-495D-9365-0DACFD15767D}" type="parTrans" cxnId="{BD242C6E-5F38-49E6-AEAC-AE3D120E7176}">
      <dgm:prSet/>
      <dgm:spPr/>
      <dgm:t>
        <a:bodyPr/>
        <a:lstStyle/>
        <a:p>
          <a:endParaRPr lang="de-AT"/>
        </a:p>
      </dgm:t>
    </dgm:pt>
    <dgm:pt modelId="{08183E0A-14C9-45C6-A467-91509345089E}" type="sibTrans" cxnId="{BD242C6E-5F38-49E6-AEAC-AE3D120E7176}">
      <dgm:prSet/>
      <dgm:spPr/>
      <dgm:t>
        <a:bodyPr/>
        <a:lstStyle/>
        <a:p>
          <a:endParaRPr lang="de-AT"/>
        </a:p>
      </dgm:t>
    </dgm:pt>
    <dgm:pt modelId="{0FA57CD2-8D61-415C-9E86-85107D4C6BCD}">
      <dgm:prSet/>
      <dgm:spPr/>
      <dgm:t>
        <a:bodyPr/>
        <a:lstStyle/>
        <a:p>
          <a:r>
            <a:rPr lang="de-AT" dirty="0"/>
            <a:t>Danksagung an Gäste und Zuhörer</a:t>
          </a:r>
        </a:p>
      </dgm:t>
    </dgm:pt>
    <dgm:pt modelId="{BD56ED3F-4FEA-4F33-B21F-5499DBEC83AA}" type="parTrans" cxnId="{B8D29CE1-0C01-4171-A809-29C6D789C50C}">
      <dgm:prSet/>
      <dgm:spPr/>
      <dgm:t>
        <a:bodyPr/>
        <a:lstStyle/>
        <a:p>
          <a:endParaRPr lang="de-AT"/>
        </a:p>
      </dgm:t>
    </dgm:pt>
    <dgm:pt modelId="{1EC11713-A09D-40B8-99C9-8F0F46919AE2}" type="sibTrans" cxnId="{B8D29CE1-0C01-4171-A809-29C6D789C50C}">
      <dgm:prSet/>
      <dgm:spPr/>
      <dgm:t>
        <a:bodyPr/>
        <a:lstStyle/>
        <a:p>
          <a:endParaRPr lang="de-AT"/>
        </a:p>
      </dgm:t>
    </dgm:pt>
    <dgm:pt modelId="{902DE537-B22D-4F0F-8D94-D048EBB9A1F1}">
      <dgm:prSet/>
      <dgm:spPr/>
      <dgm:t>
        <a:bodyPr/>
        <a:lstStyle/>
        <a:p>
          <a:r>
            <a:rPr lang="de-AT" dirty="0"/>
            <a:t>Outro</a:t>
          </a:r>
        </a:p>
      </dgm:t>
    </dgm:pt>
    <dgm:pt modelId="{95D938EE-8396-4BE1-8D68-147CBC5B9942}" type="parTrans" cxnId="{D86E6B76-4952-4DFB-BE9B-9038A7455769}">
      <dgm:prSet/>
      <dgm:spPr/>
      <dgm:t>
        <a:bodyPr/>
        <a:lstStyle/>
        <a:p>
          <a:endParaRPr lang="de-AT"/>
        </a:p>
      </dgm:t>
    </dgm:pt>
    <dgm:pt modelId="{5299C882-6DC4-4BFC-AEE3-568543ACD501}" type="sibTrans" cxnId="{D86E6B76-4952-4DFB-BE9B-9038A7455769}">
      <dgm:prSet/>
      <dgm:spPr/>
      <dgm:t>
        <a:bodyPr/>
        <a:lstStyle/>
        <a:p>
          <a:endParaRPr lang="de-AT"/>
        </a:p>
      </dgm:t>
    </dgm:pt>
    <dgm:pt modelId="{30B8686B-D974-40B0-93ED-A57B27FEB59B}">
      <dgm:prSet/>
      <dgm:spPr/>
      <dgm:t>
        <a:bodyPr/>
        <a:lstStyle/>
        <a:p>
          <a:r>
            <a:rPr lang="de-AT" dirty="0"/>
            <a:t>Verabschiedung</a:t>
          </a:r>
        </a:p>
      </dgm:t>
    </dgm:pt>
    <dgm:pt modelId="{696C9FD5-2D44-405E-B022-2C6698B068A8}" type="parTrans" cxnId="{53E0F01D-1885-437B-A048-87E7B7B9A7EA}">
      <dgm:prSet/>
      <dgm:spPr/>
      <dgm:t>
        <a:bodyPr/>
        <a:lstStyle/>
        <a:p>
          <a:endParaRPr lang="de-AT"/>
        </a:p>
      </dgm:t>
    </dgm:pt>
    <dgm:pt modelId="{3FEA701F-AD24-4E98-80EE-2BAB124F18E8}" type="sibTrans" cxnId="{53E0F01D-1885-437B-A048-87E7B7B9A7EA}">
      <dgm:prSet/>
      <dgm:spPr/>
      <dgm:t>
        <a:bodyPr/>
        <a:lstStyle/>
        <a:p>
          <a:endParaRPr lang="de-AT"/>
        </a:p>
      </dgm:t>
    </dgm:pt>
    <dgm:pt modelId="{88797D9A-0921-40D6-8009-5BA454FFE5AF}">
      <dgm:prSet/>
      <dgm:spPr/>
      <dgm:t>
        <a:bodyPr/>
        <a:lstStyle/>
        <a:p>
          <a:r>
            <a:rPr lang="de-AT" dirty="0"/>
            <a:t>Musik oder Soundeffekte</a:t>
          </a:r>
        </a:p>
      </dgm:t>
    </dgm:pt>
    <dgm:pt modelId="{C9C81B21-12B4-44DC-8700-BC163B264B56}" type="parTrans" cxnId="{C130DA7F-C74A-4CAD-BCA5-5E7935E77531}">
      <dgm:prSet/>
      <dgm:spPr/>
      <dgm:t>
        <a:bodyPr/>
        <a:lstStyle/>
        <a:p>
          <a:endParaRPr lang="de-AT"/>
        </a:p>
      </dgm:t>
    </dgm:pt>
    <dgm:pt modelId="{7306751D-5ADC-480C-BDF5-2F8351CDE79E}" type="sibTrans" cxnId="{C130DA7F-C74A-4CAD-BCA5-5E7935E77531}">
      <dgm:prSet/>
      <dgm:spPr/>
      <dgm:t>
        <a:bodyPr/>
        <a:lstStyle/>
        <a:p>
          <a:endParaRPr lang="de-AT"/>
        </a:p>
      </dgm:t>
    </dgm:pt>
    <dgm:pt modelId="{B941DCBD-1A16-4E50-B5EA-AA70DB4169F9}">
      <dgm:prSet/>
      <dgm:spPr/>
      <dgm:t>
        <a:bodyPr/>
        <a:lstStyle/>
        <a:p>
          <a:r>
            <a:rPr lang="de-AT" dirty="0"/>
            <a:t>Sogenannter Call-</a:t>
          </a:r>
          <a:r>
            <a:rPr lang="de-AT" dirty="0" err="1"/>
            <a:t>to</a:t>
          </a:r>
          <a:r>
            <a:rPr lang="de-AT" dirty="0"/>
            <a:t>-Action (z. B. „Folgt uns“)</a:t>
          </a:r>
        </a:p>
      </dgm:t>
    </dgm:pt>
    <dgm:pt modelId="{65FABD26-34D8-4A3C-BCCE-54D4473A2EE0}" type="parTrans" cxnId="{01024F26-35DE-4D7A-BCD8-C87C3E5491D0}">
      <dgm:prSet/>
      <dgm:spPr/>
      <dgm:t>
        <a:bodyPr/>
        <a:lstStyle/>
        <a:p>
          <a:endParaRPr lang="de-AT"/>
        </a:p>
      </dgm:t>
    </dgm:pt>
    <dgm:pt modelId="{7AB5988F-3F1F-4320-B7C9-BD7E59113357}" type="sibTrans" cxnId="{01024F26-35DE-4D7A-BCD8-C87C3E5491D0}">
      <dgm:prSet/>
      <dgm:spPr/>
      <dgm:t>
        <a:bodyPr/>
        <a:lstStyle/>
        <a:p>
          <a:endParaRPr lang="de-AT"/>
        </a:p>
      </dgm:t>
    </dgm:pt>
    <dgm:pt modelId="{A9A12088-9447-442D-94EE-5D4331F76643}" type="pres">
      <dgm:prSet presAssocID="{3A33BBD8-3ACF-4BBD-B195-3DAFA9C092BE}" presName="linearFlow" presStyleCnt="0">
        <dgm:presLayoutVars>
          <dgm:dir/>
          <dgm:animLvl val="lvl"/>
          <dgm:resizeHandles val="exact"/>
        </dgm:presLayoutVars>
      </dgm:prSet>
      <dgm:spPr/>
    </dgm:pt>
    <dgm:pt modelId="{D52EC2A9-E383-4114-A2DA-48F45D379490}" type="pres">
      <dgm:prSet presAssocID="{9E9A6376-DA50-41EF-ABFA-D6AA39A54C20}" presName="composite" presStyleCnt="0"/>
      <dgm:spPr/>
    </dgm:pt>
    <dgm:pt modelId="{2EB23439-89D5-44CB-BF5D-1DD2C6500E0E}" type="pres">
      <dgm:prSet presAssocID="{9E9A6376-DA50-41EF-ABFA-D6AA39A54C20}" presName="parentText" presStyleLbl="alignNode1" presStyleIdx="0" presStyleCnt="2">
        <dgm:presLayoutVars>
          <dgm:chMax val="1"/>
          <dgm:bulletEnabled val="1"/>
        </dgm:presLayoutVars>
      </dgm:prSet>
      <dgm:spPr/>
    </dgm:pt>
    <dgm:pt modelId="{D7DC234F-0AD1-47AA-AA9B-C3A9B1D1AD11}" type="pres">
      <dgm:prSet presAssocID="{9E9A6376-DA50-41EF-ABFA-D6AA39A54C20}" presName="descendantText" presStyleLbl="alignAcc1" presStyleIdx="0" presStyleCnt="2">
        <dgm:presLayoutVars>
          <dgm:bulletEnabled val="1"/>
        </dgm:presLayoutVars>
      </dgm:prSet>
      <dgm:spPr/>
    </dgm:pt>
    <dgm:pt modelId="{8D24AB4A-AF08-410F-9F3B-FAAB56DCBFE0}" type="pres">
      <dgm:prSet presAssocID="{F07E54A8-7E84-42CE-842C-F45DBE284BA5}" presName="sp" presStyleCnt="0"/>
      <dgm:spPr/>
    </dgm:pt>
    <dgm:pt modelId="{E758C57F-0E2B-4167-90DA-B0F9184241AA}" type="pres">
      <dgm:prSet presAssocID="{902DE537-B22D-4F0F-8D94-D048EBB9A1F1}" presName="composite" presStyleCnt="0"/>
      <dgm:spPr/>
    </dgm:pt>
    <dgm:pt modelId="{E3C19237-ED9D-41F5-8EEA-0B9DF0D7B3C6}" type="pres">
      <dgm:prSet presAssocID="{902DE537-B22D-4F0F-8D94-D048EBB9A1F1}" presName="parentText" presStyleLbl="alignNode1" presStyleIdx="1" presStyleCnt="2">
        <dgm:presLayoutVars>
          <dgm:chMax val="1"/>
          <dgm:bulletEnabled val="1"/>
        </dgm:presLayoutVars>
      </dgm:prSet>
      <dgm:spPr/>
    </dgm:pt>
    <dgm:pt modelId="{17D96FE7-6C59-4A82-95D2-8A2AF2FD883F}" type="pres">
      <dgm:prSet presAssocID="{902DE537-B22D-4F0F-8D94-D048EBB9A1F1}" presName="descendantText" presStyleLbl="alignAcc1" presStyleIdx="1" presStyleCnt="2">
        <dgm:presLayoutVars>
          <dgm:bulletEnabled val="1"/>
        </dgm:presLayoutVars>
      </dgm:prSet>
      <dgm:spPr/>
    </dgm:pt>
  </dgm:ptLst>
  <dgm:cxnLst>
    <dgm:cxn modelId="{EF59BF1A-7E5E-4312-97E0-0FD70A17ED62}" type="presOf" srcId="{902DE537-B22D-4F0F-8D94-D048EBB9A1F1}" destId="{E3C19237-ED9D-41F5-8EEA-0B9DF0D7B3C6}" srcOrd="0" destOrd="0" presId="urn:microsoft.com/office/officeart/2005/8/layout/chevron2"/>
    <dgm:cxn modelId="{53E0F01D-1885-437B-A048-87E7B7B9A7EA}" srcId="{902DE537-B22D-4F0F-8D94-D048EBB9A1F1}" destId="{30B8686B-D974-40B0-93ED-A57B27FEB59B}" srcOrd="0" destOrd="0" parTransId="{696C9FD5-2D44-405E-B022-2C6698B068A8}" sibTransId="{3FEA701F-AD24-4E98-80EE-2BAB124F18E8}"/>
    <dgm:cxn modelId="{01024F26-35DE-4D7A-BCD8-C87C3E5491D0}" srcId="{902DE537-B22D-4F0F-8D94-D048EBB9A1F1}" destId="{B941DCBD-1A16-4E50-B5EA-AA70DB4169F9}" srcOrd="2" destOrd="0" parTransId="{65FABD26-34D8-4A3C-BCCE-54D4473A2EE0}" sibTransId="{7AB5988F-3F1F-4320-B7C9-BD7E59113357}"/>
    <dgm:cxn modelId="{D5E03536-A9B2-4D40-85C4-1679E2B20436}" type="presOf" srcId="{9E9A6376-DA50-41EF-ABFA-D6AA39A54C20}" destId="{2EB23439-89D5-44CB-BF5D-1DD2C6500E0E}" srcOrd="0" destOrd="0" presId="urn:microsoft.com/office/officeart/2005/8/layout/chevron2"/>
    <dgm:cxn modelId="{32D06A39-43E8-40DA-8FFD-2EE14BA6A868}" type="presOf" srcId="{3A33BBD8-3ACF-4BBD-B195-3DAFA9C092BE}" destId="{A9A12088-9447-442D-94EE-5D4331F76643}" srcOrd="0" destOrd="0" presId="urn:microsoft.com/office/officeart/2005/8/layout/chevron2"/>
    <dgm:cxn modelId="{BD242C6E-5F38-49E6-AEAC-AE3D120E7176}" srcId="{9E9A6376-DA50-41EF-ABFA-D6AA39A54C20}" destId="{9B3591CE-DCC4-4AC4-8DE5-C23E4F59734A}" srcOrd="0" destOrd="0" parTransId="{D10CA484-6FA5-495D-9365-0DACFD15767D}" sibTransId="{08183E0A-14C9-45C6-A467-91509345089E}"/>
    <dgm:cxn modelId="{FB293F55-C51D-4C50-AD91-B228C91A8341}" type="presOf" srcId="{9B3591CE-DCC4-4AC4-8DE5-C23E4F59734A}" destId="{D7DC234F-0AD1-47AA-AA9B-C3A9B1D1AD11}" srcOrd="0" destOrd="0" presId="urn:microsoft.com/office/officeart/2005/8/layout/chevron2"/>
    <dgm:cxn modelId="{D86E6B76-4952-4DFB-BE9B-9038A7455769}" srcId="{3A33BBD8-3ACF-4BBD-B195-3DAFA9C092BE}" destId="{902DE537-B22D-4F0F-8D94-D048EBB9A1F1}" srcOrd="1" destOrd="0" parTransId="{95D938EE-8396-4BE1-8D68-147CBC5B9942}" sibTransId="{5299C882-6DC4-4BFC-AEE3-568543ACD501}"/>
    <dgm:cxn modelId="{C130DA7F-C74A-4CAD-BCA5-5E7935E77531}" srcId="{902DE537-B22D-4F0F-8D94-D048EBB9A1F1}" destId="{88797D9A-0921-40D6-8009-5BA454FFE5AF}" srcOrd="1" destOrd="0" parTransId="{C9C81B21-12B4-44DC-8700-BC163B264B56}" sibTransId="{7306751D-5ADC-480C-BDF5-2F8351CDE79E}"/>
    <dgm:cxn modelId="{9E3AD29C-B608-4D20-B1FF-27DEE382121C}" type="presOf" srcId="{30B8686B-D974-40B0-93ED-A57B27FEB59B}" destId="{17D96FE7-6C59-4A82-95D2-8A2AF2FD883F}" srcOrd="0" destOrd="0" presId="urn:microsoft.com/office/officeart/2005/8/layout/chevron2"/>
    <dgm:cxn modelId="{B7C3D8C5-750A-4604-924D-4EB31C234691}" type="presOf" srcId="{0FA57CD2-8D61-415C-9E86-85107D4C6BCD}" destId="{D7DC234F-0AD1-47AA-AA9B-C3A9B1D1AD11}" srcOrd="0" destOrd="1" presId="urn:microsoft.com/office/officeart/2005/8/layout/chevron2"/>
    <dgm:cxn modelId="{41B89ACB-ADC6-4CAA-923B-5CEE5D230DB6}" type="presOf" srcId="{B941DCBD-1A16-4E50-B5EA-AA70DB4169F9}" destId="{17D96FE7-6C59-4A82-95D2-8A2AF2FD883F}" srcOrd="0" destOrd="2" presId="urn:microsoft.com/office/officeart/2005/8/layout/chevron2"/>
    <dgm:cxn modelId="{0FE1B9DE-EFBE-4F07-A08E-93BF91F2A631}" type="presOf" srcId="{88797D9A-0921-40D6-8009-5BA454FFE5AF}" destId="{17D96FE7-6C59-4A82-95D2-8A2AF2FD883F}" srcOrd="0" destOrd="1" presId="urn:microsoft.com/office/officeart/2005/8/layout/chevron2"/>
    <dgm:cxn modelId="{B8D29CE1-0C01-4171-A809-29C6D789C50C}" srcId="{9E9A6376-DA50-41EF-ABFA-D6AA39A54C20}" destId="{0FA57CD2-8D61-415C-9E86-85107D4C6BCD}" srcOrd="1" destOrd="0" parTransId="{BD56ED3F-4FEA-4F33-B21F-5499DBEC83AA}" sibTransId="{1EC11713-A09D-40B8-99C9-8F0F46919AE2}"/>
    <dgm:cxn modelId="{AC72A7FB-FFE1-4800-B036-C2C1C1ACC187}" srcId="{3A33BBD8-3ACF-4BBD-B195-3DAFA9C092BE}" destId="{9E9A6376-DA50-41EF-ABFA-D6AA39A54C20}" srcOrd="0" destOrd="0" parTransId="{4F5DE281-DEF2-4B10-805A-26E8611941D2}" sibTransId="{F07E54A8-7E84-42CE-842C-F45DBE284BA5}"/>
    <dgm:cxn modelId="{E725BE2E-F072-4F20-B558-92D69F848D0A}" type="presParOf" srcId="{A9A12088-9447-442D-94EE-5D4331F76643}" destId="{D52EC2A9-E383-4114-A2DA-48F45D379490}" srcOrd="0" destOrd="0" presId="urn:microsoft.com/office/officeart/2005/8/layout/chevron2"/>
    <dgm:cxn modelId="{8057CAF0-E333-42BC-A797-C45301E7BB3D}" type="presParOf" srcId="{D52EC2A9-E383-4114-A2DA-48F45D379490}" destId="{2EB23439-89D5-44CB-BF5D-1DD2C6500E0E}" srcOrd="0" destOrd="0" presId="urn:microsoft.com/office/officeart/2005/8/layout/chevron2"/>
    <dgm:cxn modelId="{D2348CAE-4A86-4DE3-AB6E-16A5FAD163D4}" type="presParOf" srcId="{D52EC2A9-E383-4114-A2DA-48F45D379490}" destId="{D7DC234F-0AD1-47AA-AA9B-C3A9B1D1AD11}" srcOrd="1" destOrd="0" presId="urn:microsoft.com/office/officeart/2005/8/layout/chevron2"/>
    <dgm:cxn modelId="{EF1BE8DF-D2B7-4A89-B964-A5CA96ED1107}" type="presParOf" srcId="{A9A12088-9447-442D-94EE-5D4331F76643}" destId="{8D24AB4A-AF08-410F-9F3B-FAAB56DCBFE0}" srcOrd="1" destOrd="0" presId="urn:microsoft.com/office/officeart/2005/8/layout/chevron2"/>
    <dgm:cxn modelId="{4BDE219D-D2D0-43AB-B60E-8DD3BCA5F1DF}" type="presParOf" srcId="{A9A12088-9447-442D-94EE-5D4331F76643}" destId="{E758C57F-0E2B-4167-90DA-B0F9184241AA}" srcOrd="2" destOrd="0" presId="urn:microsoft.com/office/officeart/2005/8/layout/chevron2"/>
    <dgm:cxn modelId="{622B66E7-B978-4FBF-BBAE-7AECD2B640AB}" type="presParOf" srcId="{E758C57F-0E2B-4167-90DA-B0F9184241AA}" destId="{E3C19237-ED9D-41F5-8EEA-0B9DF0D7B3C6}" srcOrd="0" destOrd="0" presId="urn:microsoft.com/office/officeart/2005/8/layout/chevron2"/>
    <dgm:cxn modelId="{980F05AF-1796-4301-8542-5304B4DEFE56}" type="presParOf" srcId="{E758C57F-0E2B-4167-90DA-B0F9184241AA}" destId="{17D96FE7-6C59-4A82-95D2-8A2AF2FD883F}"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E95A0F-FFEC-4FB3-8F32-1C33AE74073D}"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AT"/>
        </a:p>
      </dgm:t>
    </dgm:pt>
    <dgm:pt modelId="{C6F88405-603B-4C5B-BDC3-70D469A04BD1}">
      <dgm:prSet custT="1"/>
      <dgm:spPr/>
      <dgm:t>
        <a:bodyPr/>
        <a:lstStyle/>
        <a:p>
          <a:r>
            <a:rPr lang="de-DE" sz="1600" b="1" dirty="0"/>
            <a:t>Zeitliche Flexibilität</a:t>
          </a:r>
        </a:p>
        <a:p>
          <a:r>
            <a:rPr lang="de-DE" sz="1400" dirty="0"/>
            <a:t>Man kann den Podcast überall und zu jeder Zeit anhören. Beim Radio ist man aber zu bestimmten Zeiten gebunden. </a:t>
          </a:r>
          <a:endParaRPr lang="de-AT" sz="1400" dirty="0"/>
        </a:p>
      </dgm:t>
    </dgm:pt>
    <dgm:pt modelId="{E8DE25AD-9E3A-4768-B7A3-8E6F3A2DF353}" type="parTrans" cxnId="{622C57A3-60E0-43D5-B55F-7FD6FC3804DC}">
      <dgm:prSet/>
      <dgm:spPr/>
      <dgm:t>
        <a:bodyPr/>
        <a:lstStyle/>
        <a:p>
          <a:endParaRPr lang="de-AT"/>
        </a:p>
      </dgm:t>
    </dgm:pt>
    <dgm:pt modelId="{7149BE2B-856A-45F8-94F2-B8234E95A0D3}" type="sibTrans" cxnId="{622C57A3-60E0-43D5-B55F-7FD6FC3804DC}">
      <dgm:prSet/>
      <dgm:spPr/>
      <dgm:t>
        <a:bodyPr/>
        <a:lstStyle/>
        <a:p>
          <a:endParaRPr lang="de-AT"/>
        </a:p>
      </dgm:t>
    </dgm:pt>
    <dgm:pt modelId="{55A8E140-750B-460D-BE52-FAB3E9C807BC}">
      <dgm:prSet custT="1"/>
      <dgm:spPr/>
      <dgm:t>
        <a:bodyPr/>
        <a:lstStyle/>
        <a:p>
          <a:r>
            <a:rPr lang="de-DE" sz="1600" b="1" dirty="0"/>
            <a:t>Spezialisierung</a:t>
          </a:r>
          <a:endParaRPr lang="de-DE" sz="1400" b="1" dirty="0"/>
        </a:p>
        <a:p>
          <a:r>
            <a:rPr lang="de-DE" sz="1400" dirty="0"/>
            <a:t>Man kann sich aussuchen welche Themen man sich anhört (True Crime, Wissenschaft, Gaming) </a:t>
          </a:r>
          <a:endParaRPr lang="de-AT" sz="1400" dirty="0"/>
        </a:p>
      </dgm:t>
    </dgm:pt>
    <dgm:pt modelId="{3C756FE5-AD64-4D7D-9C75-E7B79411D3E5}" type="parTrans" cxnId="{E518AB77-7A03-4200-A92C-C1AB6DABA9A0}">
      <dgm:prSet/>
      <dgm:spPr/>
      <dgm:t>
        <a:bodyPr/>
        <a:lstStyle/>
        <a:p>
          <a:endParaRPr lang="de-AT"/>
        </a:p>
      </dgm:t>
    </dgm:pt>
    <dgm:pt modelId="{D910AD20-BBFC-4108-A02B-7D0C64768A0B}" type="sibTrans" cxnId="{E518AB77-7A03-4200-A92C-C1AB6DABA9A0}">
      <dgm:prSet/>
      <dgm:spPr/>
      <dgm:t>
        <a:bodyPr/>
        <a:lstStyle/>
        <a:p>
          <a:endParaRPr lang="de-AT"/>
        </a:p>
      </dgm:t>
    </dgm:pt>
    <dgm:pt modelId="{A208E702-A496-4417-A9E5-DA9DB8B97932}">
      <dgm:prSet custT="1"/>
      <dgm:spPr/>
      <dgm:t>
        <a:bodyPr/>
        <a:lstStyle/>
        <a:p>
          <a:r>
            <a:rPr lang="de-DE" sz="1400" b="1" dirty="0"/>
            <a:t>Immer verfügbar</a:t>
          </a:r>
        </a:p>
        <a:p>
          <a:r>
            <a:rPr lang="de-DE" sz="1200" dirty="0"/>
            <a:t>Man kann alte Episoden wieder anhören. Außerdem kann man die Podcasts herunterladen und dann ohne Internet anhören  </a:t>
          </a:r>
          <a:endParaRPr lang="de-AT" sz="1200" dirty="0"/>
        </a:p>
      </dgm:t>
    </dgm:pt>
    <dgm:pt modelId="{33057EC3-C311-4B8E-8D19-83FBE24A41DC}" type="parTrans" cxnId="{2D8F6591-60D7-4996-8D02-A48ECC7A433D}">
      <dgm:prSet/>
      <dgm:spPr/>
      <dgm:t>
        <a:bodyPr/>
        <a:lstStyle/>
        <a:p>
          <a:endParaRPr lang="de-AT"/>
        </a:p>
      </dgm:t>
    </dgm:pt>
    <dgm:pt modelId="{70504EB8-301D-4FA6-81FC-7C8C4A225330}" type="sibTrans" cxnId="{2D8F6591-60D7-4996-8D02-A48ECC7A433D}">
      <dgm:prSet/>
      <dgm:spPr/>
      <dgm:t>
        <a:bodyPr/>
        <a:lstStyle/>
        <a:p>
          <a:endParaRPr lang="de-AT"/>
        </a:p>
      </dgm:t>
    </dgm:pt>
    <dgm:pt modelId="{ACCA61D0-C9AC-4285-A3A5-8D0DE67B11B4}">
      <dgm:prSet custT="1"/>
      <dgm:spPr/>
      <dgm:t>
        <a:bodyPr/>
        <a:lstStyle/>
        <a:p>
          <a:r>
            <a:rPr lang="de-DE" sz="1400" b="1" dirty="0"/>
            <a:t>Werbung</a:t>
          </a:r>
          <a:endParaRPr lang="de-DE" sz="1200" b="1" dirty="0"/>
        </a:p>
        <a:p>
          <a:r>
            <a:rPr lang="de-DE" sz="1200" dirty="0"/>
            <a:t>Viele Podcasts sind werbefrei oder haben zielgerichtete Werbung, die weniger störend wirken </a:t>
          </a:r>
          <a:endParaRPr lang="de-AT" sz="1200" dirty="0"/>
        </a:p>
      </dgm:t>
    </dgm:pt>
    <dgm:pt modelId="{C851CCA4-1CD3-48A3-9E9F-33AB84537E8E}" type="parTrans" cxnId="{7DFA7719-1D4D-40FE-B069-84F26A626662}">
      <dgm:prSet/>
      <dgm:spPr/>
      <dgm:t>
        <a:bodyPr/>
        <a:lstStyle/>
        <a:p>
          <a:endParaRPr lang="de-AT"/>
        </a:p>
      </dgm:t>
    </dgm:pt>
    <dgm:pt modelId="{F198FFA3-724E-47A3-BF9F-B3AC274EB55C}" type="sibTrans" cxnId="{7DFA7719-1D4D-40FE-B069-84F26A626662}">
      <dgm:prSet/>
      <dgm:spPr/>
      <dgm:t>
        <a:bodyPr/>
        <a:lstStyle/>
        <a:p>
          <a:endParaRPr lang="de-AT"/>
        </a:p>
      </dgm:t>
    </dgm:pt>
    <dgm:pt modelId="{8D1D1F3B-F139-4111-97E6-ABD58EA12AD4}">
      <dgm:prSet custT="1"/>
      <dgm:spPr/>
      <dgm:t>
        <a:bodyPr/>
        <a:lstStyle/>
        <a:p>
          <a:r>
            <a:rPr lang="de-DE" sz="1400" b="1" dirty="0"/>
            <a:t>Authentizität</a:t>
          </a:r>
        </a:p>
        <a:p>
          <a:r>
            <a:rPr lang="de-DE" sz="1200" dirty="0"/>
            <a:t>Persönlicher und lockererer. Außerdem bildet man eine gewisse Bindung, da man die Hosts wiedererkennt.</a:t>
          </a:r>
          <a:endParaRPr lang="de-AT" sz="1200" dirty="0"/>
        </a:p>
      </dgm:t>
    </dgm:pt>
    <dgm:pt modelId="{18E80414-3DA9-44F4-A2DD-A72225305C90}" type="parTrans" cxnId="{8F123F1A-557C-4C85-BAD2-C5EEEF3D8178}">
      <dgm:prSet/>
      <dgm:spPr/>
      <dgm:t>
        <a:bodyPr/>
        <a:lstStyle/>
        <a:p>
          <a:endParaRPr lang="de-AT"/>
        </a:p>
      </dgm:t>
    </dgm:pt>
    <dgm:pt modelId="{D5E543A3-E9AC-4EB6-A16C-EE723440DBFE}" type="sibTrans" cxnId="{8F123F1A-557C-4C85-BAD2-C5EEEF3D8178}">
      <dgm:prSet/>
      <dgm:spPr/>
      <dgm:t>
        <a:bodyPr/>
        <a:lstStyle/>
        <a:p>
          <a:endParaRPr lang="de-AT"/>
        </a:p>
      </dgm:t>
    </dgm:pt>
    <dgm:pt modelId="{7551E728-B5D8-4902-A0D4-CA89FC0D37CA}" type="pres">
      <dgm:prSet presAssocID="{12E95A0F-FFEC-4FB3-8F32-1C33AE74073D}" presName="Name0" presStyleCnt="0">
        <dgm:presLayoutVars>
          <dgm:chMax val="7"/>
          <dgm:chPref val="7"/>
          <dgm:dir/>
        </dgm:presLayoutVars>
      </dgm:prSet>
      <dgm:spPr/>
    </dgm:pt>
    <dgm:pt modelId="{D630164B-89BB-4FB1-8A85-F22AE480DDBD}" type="pres">
      <dgm:prSet presAssocID="{12E95A0F-FFEC-4FB3-8F32-1C33AE74073D}" presName="Name1" presStyleCnt="0"/>
      <dgm:spPr/>
    </dgm:pt>
    <dgm:pt modelId="{47CAB81A-633C-4CEC-8348-42BC1186CDEA}" type="pres">
      <dgm:prSet presAssocID="{12E95A0F-FFEC-4FB3-8F32-1C33AE74073D}" presName="cycle" presStyleCnt="0"/>
      <dgm:spPr/>
    </dgm:pt>
    <dgm:pt modelId="{31A450F8-EDC7-474D-976A-A57AA426ABD5}" type="pres">
      <dgm:prSet presAssocID="{12E95A0F-FFEC-4FB3-8F32-1C33AE74073D}" presName="srcNode" presStyleLbl="node1" presStyleIdx="0" presStyleCnt="5"/>
      <dgm:spPr/>
    </dgm:pt>
    <dgm:pt modelId="{E20BCA00-30A4-42C3-B711-44D4E5E005A6}" type="pres">
      <dgm:prSet presAssocID="{12E95A0F-FFEC-4FB3-8F32-1C33AE74073D}" presName="conn" presStyleLbl="parChTrans1D2" presStyleIdx="0" presStyleCnt="1"/>
      <dgm:spPr/>
    </dgm:pt>
    <dgm:pt modelId="{0700E46E-AA20-4F34-A1F8-5F6AC2046DB3}" type="pres">
      <dgm:prSet presAssocID="{12E95A0F-FFEC-4FB3-8F32-1C33AE74073D}" presName="extraNode" presStyleLbl="node1" presStyleIdx="0" presStyleCnt="5"/>
      <dgm:spPr/>
    </dgm:pt>
    <dgm:pt modelId="{8B77DA70-E4F8-407E-B026-81D48660DE7E}" type="pres">
      <dgm:prSet presAssocID="{12E95A0F-FFEC-4FB3-8F32-1C33AE74073D}" presName="dstNode" presStyleLbl="node1" presStyleIdx="0" presStyleCnt="5"/>
      <dgm:spPr/>
    </dgm:pt>
    <dgm:pt modelId="{A7B57A97-805C-4D19-8D90-E96B1A337AB0}" type="pres">
      <dgm:prSet presAssocID="{C6F88405-603B-4C5B-BDC3-70D469A04BD1}" presName="text_1" presStyleLbl="node1" presStyleIdx="0" presStyleCnt="5">
        <dgm:presLayoutVars>
          <dgm:bulletEnabled val="1"/>
        </dgm:presLayoutVars>
      </dgm:prSet>
      <dgm:spPr/>
    </dgm:pt>
    <dgm:pt modelId="{174EE748-9646-46BF-9B1C-3BA2D03BF4D6}" type="pres">
      <dgm:prSet presAssocID="{C6F88405-603B-4C5B-BDC3-70D469A04BD1}" presName="accent_1" presStyleCnt="0"/>
      <dgm:spPr/>
    </dgm:pt>
    <dgm:pt modelId="{4835F86B-177F-4B48-8E0F-053C490BED3C}" type="pres">
      <dgm:prSet presAssocID="{C6F88405-603B-4C5B-BDC3-70D469A04BD1}" presName="accentRepeatNode" presStyleLbl="solidFgAcc1" presStyleIdx="0" presStyleCnt="5"/>
      <dgm:spPr>
        <a:blipFill rotWithShape="0">
          <a:blip xmlns:r="http://schemas.openxmlformats.org/officeDocument/2006/relationships" r:embed="rId1"/>
          <a:srcRect/>
          <a:stretch>
            <a:fillRect/>
          </a:stretch>
        </a:blipFill>
      </dgm:spPr>
    </dgm:pt>
    <dgm:pt modelId="{437644E8-D60A-40A5-BAEE-46E6957BD224}" type="pres">
      <dgm:prSet presAssocID="{55A8E140-750B-460D-BE52-FAB3E9C807BC}" presName="text_2" presStyleLbl="node1" presStyleIdx="1" presStyleCnt="5">
        <dgm:presLayoutVars>
          <dgm:bulletEnabled val="1"/>
        </dgm:presLayoutVars>
      </dgm:prSet>
      <dgm:spPr/>
    </dgm:pt>
    <dgm:pt modelId="{3DD4A414-2F04-43E8-A71E-C77326108136}" type="pres">
      <dgm:prSet presAssocID="{55A8E140-750B-460D-BE52-FAB3E9C807BC}" presName="accent_2" presStyleCnt="0"/>
      <dgm:spPr/>
    </dgm:pt>
    <dgm:pt modelId="{33D9219D-89F1-4239-89D3-F4CD007E714D}" type="pres">
      <dgm:prSet presAssocID="{55A8E140-750B-460D-BE52-FAB3E9C807BC}" presName="accentRepeatNode" presStyleLbl="solidFgAcc1" presStyleIdx="1" presStyleCnt="5"/>
      <dgm:spPr>
        <a:blipFill rotWithShape="0">
          <a:blip xmlns:r="http://schemas.openxmlformats.org/officeDocument/2006/relationships" r:embed="rId1"/>
          <a:srcRect/>
          <a:stretch>
            <a:fillRect/>
          </a:stretch>
        </a:blipFill>
      </dgm:spPr>
    </dgm:pt>
    <dgm:pt modelId="{186DBA54-2924-4DDF-A357-AE0EE563E242}" type="pres">
      <dgm:prSet presAssocID="{A208E702-A496-4417-A9E5-DA9DB8B97932}" presName="text_3" presStyleLbl="node1" presStyleIdx="2" presStyleCnt="5">
        <dgm:presLayoutVars>
          <dgm:bulletEnabled val="1"/>
        </dgm:presLayoutVars>
      </dgm:prSet>
      <dgm:spPr/>
    </dgm:pt>
    <dgm:pt modelId="{A9F6339B-4548-4C33-9474-EA9181D0DC3B}" type="pres">
      <dgm:prSet presAssocID="{A208E702-A496-4417-A9E5-DA9DB8B97932}" presName="accent_3" presStyleCnt="0"/>
      <dgm:spPr/>
    </dgm:pt>
    <dgm:pt modelId="{5E37CE0E-69AB-4CE7-B84E-0246935E48F0}" type="pres">
      <dgm:prSet presAssocID="{A208E702-A496-4417-A9E5-DA9DB8B97932}" presName="accentRepeatNode" presStyleLbl="solidFgAcc1" presStyleIdx="2" presStyleCnt="5"/>
      <dgm:spPr>
        <a:blipFill rotWithShape="0">
          <a:blip xmlns:r="http://schemas.openxmlformats.org/officeDocument/2006/relationships" r:embed="rId1"/>
          <a:srcRect/>
          <a:stretch>
            <a:fillRect/>
          </a:stretch>
        </a:blipFill>
      </dgm:spPr>
    </dgm:pt>
    <dgm:pt modelId="{5094D722-73E3-4744-A699-0E295E9DEA57}" type="pres">
      <dgm:prSet presAssocID="{ACCA61D0-C9AC-4285-A3A5-8D0DE67B11B4}" presName="text_4" presStyleLbl="node1" presStyleIdx="3" presStyleCnt="5">
        <dgm:presLayoutVars>
          <dgm:bulletEnabled val="1"/>
        </dgm:presLayoutVars>
      </dgm:prSet>
      <dgm:spPr/>
    </dgm:pt>
    <dgm:pt modelId="{C610ABCC-C390-46FC-B982-5E36F5C69AF1}" type="pres">
      <dgm:prSet presAssocID="{ACCA61D0-C9AC-4285-A3A5-8D0DE67B11B4}" presName="accent_4" presStyleCnt="0"/>
      <dgm:spPr/>
    </dgm:pt>
    <dgm:pt modelId="{3E22244E-408A-4545-AF51-CB264DF92BBA}" type="pres">
      <dgm:prSet presAssocID="{ACCA61D0-C9AC-4285-A3A5-8D0DE67B11B4}" presName="accentRepeatNode" presStyleLbl="solidFgAcc1" presStyleIdx="3" presStyleCnt="5"/>
      <dgm:spPr>
        <a:blipFill rotWithShape="0">
          <a:blip xmlns:r="http://schemas.openxmlformats.org/officeDocument/2006/relationships" r:embed="rId1"/>
          <a:srcRect/>
          <a:stretch>
            <a:fillRect/>
          </a:stretch>
        </a:blipFill>
      </dgm:spPr>
    </dgm:pt>
    <dgm:pt modelId="{3E24FA80-ECB8-43E9-B805-B3620F4C88A1}" type="pres">
      <dgm:prSet presAssocID="{8D1D1F3B-F139-4111-97E6-ABD58EA12AD4}" presName="text_5" presStyleLbl="node1" presStyleIdx="4" presStyleCnt="5">
        <dgm:presLayoutVars>
          <dgm:bulletEnabled val="1"/>
        </dgm:presLayoutVars>
      </dgm:prSet>
      <dgm:spPr/>
    </dgm:pt>
    <dgm:pt modelId="{5904F105-17C3-4ECF-8351-A84760D488BE}" type="pres">
      <dgm:prSet presAssocID="{8D1D1F3B-F139-4111-97E6-ABD58EA12AD4}" presName="accent_5" presStyleCnt="0"/>
      <dgm:spPr/>
    </dgm:pt>
    <dgm:pt modelId="{3E5631A5-B968-4AEC-BE3A-B98677CADD09}" type="pres">
      <dgm:prSet presAssocID="{8D1D1F3B-F139-4111-97E6-ABD58EA12AD4}" presName="accentRepeatNode" presStyleLbl="solidFgAcc1" presStyleIdx="4" presStyleCnt="5"/>
      <dgm:spPr>
        <a:blipFill rotWithShape="0">
          <a:blip xmlns:r="http://schemas.openxmlformats.org/officeDocument/2006/relationships" r:embed="rId1"/>
          <a:srcRect/>
          <a:stretch>
            <a:fillRect/>
          </a:stretch>
        </a:blipFill>
      </dgm:spPr>
    </dgm:pt>
  </dgm:ptLst>
  <dgm:cxnLst>
    <dgm:cxn modelId="{7DFA7719-1D4D-40FE-B069-84F26A626662}" srcId="{12E95A0F-FFEC-4FB3-8F32-1C33AE74073D}" destId="{ACCA61D0-C9AC-4285-A3A5-8D0DE67B11B4}" srcOrd="3" destOrd="0" parTransId="{C851CCA4-1CD3-48A3-9E9F-33AB84537E8E}" sibTransId="{F198FFA3-724E-47A3-BF9F-B3AC274EB55C}"/>
    <dgm:cxn modelId="{8F123F1A-557C-4C85-BAD2-C5EEEF3D8178}" srcId="{12E95A0F-FFEC-4FB3-8F32-1C33AE74073D}" destId="{8D1D1F3B-F139-4111-97E6-ABD58EA12AD4}" srcOrd="4" destOrd="0" parTransId="{18E80414-3DA9-44F4-A2DD-A72225305C90}" sibTransId="{D5E543A3-E9AC-4EB6-A16C-EE723440DBFE}"/>
    <dgm:cxn modelId="{6B10371E-3FA4-4611-B249-906DE043D839}" type="presOf" srcId="{C6F88405-603B-4C5B-BDC3-70D469A04BD1}" destId="{A7B57A97-805C-4D19-8D90-E96B1A337AB0}" srcOrd="0" destOrd="0" presId="urn:microsoft.com/office/officeart/2008/layout/VerticalCurvedList"/>
    <dgm:cxn modelId="{426DEC34-CCD1-44ED-9833-AEB444EF3BF5}" type="presOf" srcId="{55A8E140-750B-460D-BE52-FAB3E9C807BC}" destId="{437644E8-D60A-40A5-BAEE-46E6957BD224}" srcOrd="0" destOrd="0" presId="urn:microsoft.com/office/officeart/2008/layout/VerticalCurvedList"/>
    <dgm:cxn modelId="{743E873D-D38D-4AAF-821D-5643AF427FBA}" type="presOf" srcId="{12E95A0F-FFEC-4FB3-8F32-1C33AE74073D}" destId="{7551E728-B5D8-4902-A0D4-CA89FC0D37CA}" srcOrd="0" destOrd="0" presId="urn:microsoft.com/office/officeart/2008/layout/VerticalCurvedList"/>
    <dgm:cxn modelId="{5D7FC475-BE7D-4E6B-A1FC-E11ACF58671F}" type="presOf" srcId="{7149BE2B-856A-45F8-94F2-B8234E95A0D3}" destId="{E20BCA00-30A4-42C3-B711-44D4E5E005A6}" srcOrd="0" destOrd="0" presId="urn:microsoft.com/office/officeart/2008/layout/VerticalCurvedList"/>
    <dgm:cxn modelId="{E518AB77-7A03-4200-A92C-C1AB6DABA9A0}" srcId="{12E95A0F-FFEC-4FB3-8F32-1C33AE74073D}" destId="{55A8E140-750B-460D-BE52-FAB3E9C807BC}" srcOrd="1" destOrd="0" parTransId="{3C756FE5-AD64-4D7D-9C75-E7B79411D3E5}" sibTransId="{D910AD20-BBFC-4108-A02B-7D0C64768A0B}"/>
    <dgm:cxn modelId="{14333183-908E-4439-88C0-1749DC989F4A}" type="presOf" srcId="{A208E702-A496-4417-A9E5-DA9DB8B97932}" destId="{186DBA54-2924-4DDF-A357-AE0EE563E242}" srcOrd="0" destOrd="0" presId="urn:microsoft.com/office/officeart/2008/layout/VerticalCurvedList"/>
    <dgm:cxn modelId="{2D8F6591-60D7-4996-8D02-A48ECC7A433D}" srcId="{12E95A0F-FFEC-4FB3-8F32-1C33AE74073D}" destId="{A208E702-A496-4417-A9E5-DA9DB8B97932}" srcOrd="2" destOrd="0" parTransId="{33057EC3-C311-4B8E-8D19-83FBE24A41DC}" sibTransId="{70504EB8-301D-4FA6-81FC-7C8C4A225330}"/>
    <dgm:cxn modelId="{622C57A3-60E0-43D5-B55F-7FD6FC3804DC}" srcId="{12E95A0F-FFEC-4FB3-8F32-1C33AE74073D}" destId="{C6F88405-603B-4C5B-BDC3-70D469A04BD1}" srcOrd="0" destOrd="0" parTransId="{E8DE25AD-9E3A-4768-B7A3-8E6F3A2DF353}" sibTransId="{7149BE2B-856A-45F8-94F2-B8234E95A0D3}"/>
    <dgm:cxn modelId="{8FFA48E4-D515-4A7E-A403-CCEB62DF6657}" type="presOf" srcId="{8D1D1F3B-F139-4111-97E6-ABD58EA12AD4}" destId="{3E24FA80-ECB8-43E9-B805-B3620F4C88A1}" srcOrd="0" destOrd="0" presId="urn:microsoft.com/office/officeart/2008/layout/VerticalCurvedList"/>
    <dgm:cxn modelId="{F16BEAFF-006D-4854-AC4D-D12C7B345D74}" type="presOf" srcId="{ACCA61D0-C9AC-4285-A3A5-8D0DE67B11B4}" destId="{5094D722-73E3-4744-A699-0E295E9DEA57}" srcOrd="0" destOrd="0" presId="urn:microsoft.com/office/officeart/2008/layout/VerticalCurvedList"/>
    <dgm:cxn modelId="{0B3538EB-1734-4611-B40D-CEB4C585B208}" type="presParOf" srcId="{7551E728-B5D8-4902-A0D4-CA89FC0D37CA}" destId="{D630164B-89BB-4FB1-8A85-F22AE480DDBD}" srcOrd="0" destOrd="0" presId="urn:microsoft.com/office/officeart/2008/layout/VerticalCurvedList"/>
    <dgm:cxn modelId="{4167B1E0-AD0D-40EB-8122-D3503A9E9DB8}" type="presParOf" srcId="{D630164B-89BB-4FB1-8A85-F22AE480DDBD}" destId="{47CAB81A-633C-4CEC-8348-42BC1186CDEA}" srcOrd="0" destOrd="0" presId="urn:microsoft.com/office/officeart/2008/layout/VerticalCurvedList"/>
    <dgm:cxn modelId="{232B689F-CAD0-4D87-89F4-A596EAAF7E08}" type="presParOf" srcId="{47CAB81A-633C-4CEC-8348-42BC1186CDEA}" destId="{31A450F8-EDC7-474D-976A-A57AA426ABD5}" srcOrd="0" destOrd="0" presId="urn:microsoft.com/office/officeart/2008/layout/VerticalCurvedList"/>
    <dgm:cxn modelId="{BD92BD1B-0507-49F1-856C-FFD8F41E87EE}" type="presParOf" srcId="{47CAB81A-633C-4CEC-8348-42BC1186CDEA}" destId="{E20BCA00-30A4-42C3-B711-44D4E5E005A6}" srcOrd="1" destOrd="0" presId="urn:microsoft.com/office/officeart/2008/layout/VerticalCurvedList"/>
    <dgm:cxn modelId="{9D4EBB06-3766-4AC0-AEE6-1D71F266D2C0}" type="presParOf" srcId="{47CAB81A-633C-4CEC-8348-42BC1186CDEA}" destId="{0700E46E-AA20-4F34-A1F8-5F6AC2046DB3}" srcOrd="2" destOrd="0" presId="urn:microsoft.com/office/officeart/2008/layout/VerticalCurvedList"/>
    <dgm:cxn modelId="{597006BA-69F2-44FF-9423-1477A245D779}" type="presParOf" srcId="{47CAB81A-633C-4CEC-8348-42BC1186CDEA}" destId="{8B77DA70-E4F8-407E-B026-81D48660DE7E}" srcOrd="3" destOrd="0" presId="urn:microsoft.com/office/officeart/2008/layout/VerticalCurvedList"/>
    <dgm:cxn modelId="{84105C98-0B15-4827-B877-5D8BD6EDE36F}" type="presParOf" srcId="{D630164B-89BB-4FB1-8A85-F22AE480DDBD}" destId="{A7B57A97-805C-4D19-8D90-E96B1A337AB0}" srcOrd="1" destOrd="0" presId="urn:microsoft.com/office/officeart/2008/layout/VerticalCurvedList"/>
    <dgm:cxn modelId="{5D1F8DBF-A304-43D0-AFC4-14552580FEB1}" type="presParOf" srcId="{D630164B-89BB-4FB1-8A85-F22AE480DDBD}" destId="{174EE748-9646-46BF-9B1C-3BA2D03BF4D6}" srcOrd="2" destOrd="0" presId="urn:microsoft.com/office/officeart/2008/layout/VerticalCurvedList"/>
    <dgm:cxn modelId="{37089647-C5B7-41E1-825E-8ACE03F90144}" type="presParOf" srcId="{174EE748-9646-46BF-9B1C-3BA2D03BF4D6}" destId="{4835F86B-177F-4B48-8E0F-053C490BED3C}" srcOrd="0" destOrd="0" presId="urn:microsoft.com/office/officeart/2008/layout/VerticalCurvedList"/>
    <dgm:cxn modelId="{188C8634-DB25-4243-AAF6-40F7B3863C01}" type="presParOf" srcId="{D630164B-89BB-4FB1-8A85-F22AE480DDBD}" destId="{437644E8-D60A-40A5-BAEE-46E6957BD224}" srcOrd="3" destOrd="0" presId="urn:microsoft.com/office/officeart/2008/layout/VerticalCurvedList"/>
    <dgm:cxn modelId="{4EE6ECAF-506C-4E90-A78D-8EC28A649DF0}" type="presParOf" srcId="{D630164B-89BB-4FB1-8A85-F22AE480DDBD}" destId="{3DD4A414-2F04-43E8-A71E-C77326108136}" srcOrd="4" destOrd="0" presId="urn:microsoft.com/office/officeart/2008/layout/VerticalCurvedList"/>
    <dgm:cxn modelId="{E16B8A93-C3C2-4961-BCCC-D5C13AD0D950}" type="presParOf" srcId="{3DD4A414-2F04-43E8-A71E-C77326108136}" destId="{33D9219D-89F1-4239-89D3-F4CD007E714D}" srcOrd="0" destOrd="0" presId="urn:microsoft.com/office/officeart/2008/layout/VerticalCurvedList"/>
    <dgm:cxn modelId="{B7190D25-34AA-4074-87A7-8117C2BACC21}" type="presParOf" srcId="{D630164B-89BB-4FB1-8A85-F22AE480DDBD}" destId="{186DBA54-2924-4DDF-A357-AE0EE563E242}" srcOrd="5" destOrd="0" presId="urn:microsoft.com/office/officeart/2008/layout/VerticalCurvedList"/>
    <dgm:cxn modelId="{C90804C2-A7FA-40E7-8AFA-FC96056D0CC3}" type="presParOf" srcId="{D630164B-89BB-4FB1-8A85-F22AE480DDBD}" destId="{A9F6339B-4548-4C33-9474-EA9181D0DC3B}" srcOrd="6" destOrd="0" presId="urn:microsoft.com/office/officeart/2008/layout/VerticalCurvedList"/>
    <dgm:cxn modelId="{83678DD3-1712-4E48-9839-9B01A63F4F31}" type="presParOf" srcId="{A9F6339B-4548-4C33-9474-EA9181D0DC3B}" destId="{5E37CE0E-69AB-4CE7-B84E-0246935E48F0}" srcOrd="0" destOrd="0" presId="urn:microsoft.com/office/officeart/2008/layout/VerticalCurvedList"/>
    <dgm:cxn modelId="{0323FD34-0806-413E-9673-A5D474DE177C}" type="presParOf" srcId="{D630164B-89BB-4FB1-8A85-F22AE480DDBD}" destId="{5094D722-73E3-4744-A699-0E295E9DEA57}" srcOrd="7" destOrd="0" presId="urn:microsoft.com/office/officeart/2008/layout/VerticalCurvedList"/>
    <dgm:cxn modelId="{532C99B0-55BD-4B38-91FD-A6CCF04C6B73}" type="presParOf" srcId="{D630164B-89BB-4FB1-8A85-F22AE480DDBD}" destId="{C610ABCC-C390-46FC-B982-5E36F5C69AF1}" srcOrd="8" destOrd="0" presId="urn:microsoft.com/office/officeart/2008/layout/VerticalCurvedList"/>
    <dgm:cxn modelId="{972905B7-52DA-4098-8D34-1E161A5134E6}" type="presParOf" srcId="{C610ABCC-C390-46FC-B982-5E36F5C69AF1}" destId="{3E22244E-408A-4545-AF51-CB264DF92BBA}" srcOrd="0" destOrd="0" presId="urn:microsoft.com/office/officeart/2008/layout/VerticalCurvedList"/>
    <dgm:cxn modelId="{1291B819-97BC-4C7E-9804-A3DC3E0C3EE1}" type="presParOf" srcId="{D630164B-89BB-4FB1-8A85-F22AE480DDBD}" destId="{3E24FA80-ECB8-43E9-B805-B3620F4C88A1}" srcOrd="9" destOrd="0" presId="urn:microsoft.com/office/officeart/2008/layout/VerticalCurvedList"/>
    <dgm:cxn modelId="{923E875B-580B-4716-833E-594EB44AB3B4}" type="presParOf" srcId="{D630164B-89BB-4FB1-8A85-F22AE480DDBD}" destId="{5904F105-17C3-4ECF-8351-A84760D488BE}" srcOrd="10" destOrd="0" presId="urn:microsoft.com/office/officeart/2008/layout/VerticalCurvedList"/>
    <dgm:cxn modelId="{017B2D01-81E9-4F44-A7C2-70E2481E09DD}" type="presParOf" srcId="{5904F105-17C3-4ECF-8351-A84760D488BE}" destId="{3E5631A5-B968-4AEC-BE3A-B98677CADD0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628CE44-26CE-45D3-86A6-C57BE762291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AT"/>
        </a:p>
      </dgm:t>
    </dgm:pt>
    <dgm:pt modelId="{27DB92E8-10A8-4FCD-AAB2-5F42AF5FD5BC}">
      <dgm:prSet custT="1"/>
      <dgm:spPr/>
      <dgm:t>
        <a:bodyPr/>
        <a:lstStyle/>
        <a:p>
          <a:r>
            <a:rPr lang="de-DE" sz="1800" b="1" dirty="0"/>
            <a:t>Vorproduziert</a:t>
          </a:r>
          <a:endParaRPr lang="de-DE" sz="1700" b="1" dirty="0"/>
        </a:p>
        <a:p>
          <a:r>
            <a:rPr lang="de-DE" sz="1700" dirty="0"/>
            <a:t>Podcasts sind meist vorproduziert und können deshalb nicht mit Live-News mithalten (Nachrichten, Stauwarnungen)</a:t>
          </a:r>
          <a:endParaRPr lang="de-AT" sz="1700" dirty="0"/>
        </a:p>
      </dgm:t>
    </dgm:pt>
    <dgm:pt modelId="{414B7140-96F0-477A-BB5E-048EDF15F50F}" type="parTrans" cxnId="{2A7F5816-42DF-4C8B-8FDF-625B9384D0B1}">
      <dgm:prSet/>
      <dgm:spPr/>
      <dgm:t>
        <a:bodyPr/>
        <a:lstStyle/>
        <a:p>
          <a:endParaRPr lang="de-AT"/>
        </a:p>
      </dgm:t>
    </dgm:pt>
    <dgm:pt modelId="{A80D527B-F539-41BE-B341-F39F173738A3}" type="sibTrans" cxnId="{2A7F5816-42DF-4C8B-8FDF-625B9384D0B1}">
      <dgm:prSet/>
      <dgm:spPr/>
      <dgm:t>
        <a:bodyPr/>
        <a:lstStyle/>
        <a:p>
          <a:endParaRPr lang="de-AT"/>
        </a:p>
      </dgm:t>
    </dgm:pt>
    <dgm:pt modelId="{479FBE69-5664-4D23-B003-6A5504B47765}">
      <dgm:prSet custT="1"/>
      <dgm:spPr/>
      <dgm:t>
        <a:bodyPr/>
        <a:lstStyle/>
        <a:p>
          <a:r>
            <a:rPr lang="de-DE" sz="1800" b="1" dirty="0"/>
            <a:t>Qualität &amp; Fake News</a:t>
          </a:r>
        </a:p>
        <a:p>
          <a:r>
            <a:rPr lang="de-DE" sz="1700" dirty="0"/>
            <a:t>Nicht alle Podcasts sind gut produziert oder verlässlich. Falsche Informationen sind leichter verbreitet.</a:t>
          </a:r>
          <a:endParaRPr lang="de-AT" sz="1700" dirty="0"/>
        </a:p>
      </dgm:t>
    </dgm:pt>
    <dgm:pt modelId="{EAE38599-E796-40E8-9D27-38BF08066FD8}" type="parTrans" cxnId="{7C89CC48-55BF-4662-A93E-A9CDD0A9E927}">
      <dgm:prSet/>
      <dgm:spPr/>
      <dgm:t>
        <a:bodyPr/>
        <a:lstStyle/>
        <a:p>
          <a:endParaRPr lang="de-AT"/>
        </a:p>
      </dgm:t>
    </dgm:pt>
    <dgm:pt modelId="{F2BF0877-AC01-42A7-8B65-65566AC00E6D}" type="sibTrans" cxnId="{7C89CC48-55BF-4662-A93E-A9CDD0A9E927}">
      <dgm:prSet/>
      <dgm:spPr/>
      <dgm:t>
        <a:bodyPr/>
        <a:lstStyle/>
        <a:p>
          <a:endParaRPr lang="de-AT"/>
        </a:p>
      </dgm:t>
    </dgm:pt>
    <dgm:pt modelId="{0EEE9B6F-1EFC-4051-BE76-F46A99895722}">
      <dgm:prSet custT="1"/>
      <dgm:spPr/>
      <dgm:t>
        <a:bodyPr/>
        <a:lstStyle/>
        <a:p>
          <a:r>
            <a:rPr lang="de-DE" sz="1800" b="1" dirty="0"/>
            <a:t>Verfügbarkeit</a:t>
          </a:r>
        </a:p>
        <a:p>
          <a:r>
            <a:rPr lang="de-DE" sz="1700" dirty="0"/>
            <a:t>Man braucht ein Handy und Internetzugriff um Podcasts anzuhören. Für ältere Maschinen nicht zugänglich</a:t>
          </a:r>
          <a:endParaRPr lang="de-AT" sz="1700" dirty="0"/>
        </a:p>
      </dgm:t>
    </dgm:pt>
    <dgm:pt modelId="{9461576C-87B6-42CC-AABB-68A8208F3031}" type="parTrans" cxnId="{44772662-288E-4F38-98C6-4E6437898FEB}">
      <dgm:prSet/>
      <dgm:spPr/>
      <dgm:t>
        <a:bodyPr/>
        <a:lstStyle/>
        <a:p>
          <a:endParaRPr lang="de-AT"/>
        </a:p>
      </dgm:t>
    </dgm:pt>
    <dgm:pt modelId="{9BF2BE2A-097F-4A0F-B088-C5419C2DD4E2}" type="sibTrans" cxnId="{44772662-288E-4F38-98C6-4E6437898FEB}">
      <dgm:prSet/>
      <dgm:spPr/>
      <dgm:t>
        <a:bodyPr/>
        <a:lstStyle/>
        <a:p>
          <a:endParaRPr lang="de-AT"/>
        </a:p>
      </dgm:t>
    </dgm:pt>
    <dgm:pt modelId="{26BADA33-2A5B-47CF-A23D-49FBFBC823B1}" type="pres">
      <dgm:prSet presAssocID="{E628CE44-26CE-45D3-86A6-C57BE7622912}" presName="Name0" presStyleCnt="0">
        <dgm:presLayoutVars>
          <dgm:chMax val="7"/>
          <dgm:chPref val="7"/>
          <dgm:dir/>
        </dgm:presLayoutVars>
      </dgm:prSet>
      <dgm:spPr/>
    </dgm:pt>
    <dgm:pt modelId="{A8EB6353-6F52-46BA-BDC6-0F04C0E6EF22}" type="pres">
      <dgm:prSet presAssocID="{E628CE44-26CE-45D3-86A6-C57BE7622912}" presName="Name1" presStyleCnt="0"/>
      <dgm:spPr/>
    </dgm:pt>
    <dgm:pt modelId="{53B41824-B4F7-4E6E-9D23-BD43D0B94DFE}" type="pres">
      <dgm:prSet presAssocID="{E628CE44-26CE-45D3-86A6-C57BE7622912}" presName="cycle" presStyleCnt="0"/>
      <dgm:spPr/>
    </dgm:pt>
    <dgm:pt modelId="{FD175912-1E76-4125-8A97-88B0C15F5868}" type="pres">
      <dgm:prSet presAssocID="{E628CE44-26CE-45D3-86A6-C57BE7622912}" presName="srcNode" presStyleLbl="node1" presStyleIdx="0" presStyleCnt="3"/>
      <dgm:spPr/>
    </dgm:pt>
    <dgm:pt modelId="{E9BC8605-0074-414C-81B6-407626E8F0BD}" type="pres">
      <dgm:prSet presAssocID="{E628CE44-26CE-45D3-86A6-C57BE7622912}" presName="conn" presStyleLbl="parChTrans1D2" presStyleIdx="0" presStyleCnt="1"/>
      <dgm:spPr/>
    </dgm:pt>
    <dgm:pt modelId="{14B3B9F7-0591-4933-ACDD-E369E0AF7C4D}" type="pres">
      <dgm:prSet presAssocID="{E628CE44-26CE-45D3-86A6-C57BE7622912}" presName="extraNode" presStyleLbl="node1" presStyleIdx="0" presStyleCnt="3"/>
      <dgm:spPr/>
    </dgm:pt>
    <dgm:pt modelId="{467E187C-1840-48D3-9FCD-7A01E5E87F76}" type="pres">
      <dgm:prSet presAssocID="{E628CE44-26CE-45D3-86A6-C57BE7622912}" presName="dstNode" presStyleLbl="node1" presStyleIdx="0" presStyleCnt="3"/>
      <dgm:spPr/>
    </dgm:pt>
    <dgm:pt modelId="{C3341140-9974-4D2A-8055-78E45E2BC501}" type="pres">
      <dgm:prSet presAssocID="{27DB92E8-10A8-4FCD-AAB2-5F42AF5FD5BC}" presName="text_1" presStyleLbl="node1" presStyleIdx="0" presStyleCnt="3">
        <dgm:presLayoutVars>
          <dgm:bulletEnabled val="1"/>
        </dgm:presLayoutVars>
      </dgm:prSet>
      <dgm:spPr/>
    </dgm:pt>
    <dgm:pt modelId="{71559A81-BBC9-4381-8414-6DD82FAC4E69}" type="pres">
      <dgm:prSet presAssocID="{27DB92E8-10A8-4FCD-AAB2-5F42AF5FD5BC}" presName="accent_1" presStyleCnt="0"/>
      <dgm:spPr/>
    </dgm:pt>
    <dgm:pt modelId="{7D4A32ED-96D1-4F60-8534-F6679D22AA4F}" type="pres">
      <dgm:prSet presAssocID="{27DB92E8-10A8-4FCD-AAB2-5F42AF5FD5BC}" presName="accentRepeatNode" presStyleLbl="solidFgAcc1" presStyleIdx="0" presStyleCnt="3"/>
      <dgm:spPr>
        <a:blipFill rotWithShape="0">
          <a:blip xmlns:r="http://schemas.openxmlformats.org/officeDocument/2006/relationships" r:embed="rId1"/>
          <a:srcRect/>
          <a:stretch>
            <a:fillRect/>
          </a:stretch>
        </a:blipFill>
      </dgm:spPr>
    </dgm:pt>
    <dgm:pt modelId="{A7E72F51-081C-49BE-9B1A-92E6B11D8E58}" type="pres">
      <dgm:prSet presAssocID="{479FBE69-5664-4D23-B003-6A5504B47765}" presName="text_2" presStyleLbl="node1" presStyleIdx="1" presStyleCnt="3">
        <dgm:presLayoutVars>
          <dgm:bulletEnabled val="1"/>
        </dgm:presLayoutVars>
      </dgm:prSet>
      <dgm:spPr/>
    </dgm:pt>
    <dgm:pt modelId="{0B504B8B-5BF1-4707-AFF4-2B1B9B69FBEB}" type="pres">
      <dgm:prSet presAssocID="{479FBE69-5664-4D23-B003-6A5504B47765}" presName="accent_2" presStyleCnt="0"/>
      <dgm:spPr/>
    </dgm:pt>
    <dgm:pt modelId="{648740AF-0C0A-4AC3-96C7-085757149F6A}" type="pres">
      <dgm:prSet presAssocID="{479FBE69-5664-4D23-B003-6A5504B47765}" presName="accentRepeatNode" presStyleLbl="solidFgAcc1" presStyleIdx="1" presStyleCnt="3"/>
      <dgm:spPr>
        <a:blipFill rotWithShape="0">
          <a:blip xmlns:r="http://schemas.openxmlformats.org/officeDocument/2006/relationships" r:embed="rId1"/>
          <a:srcRect/>
          <a:stretch>
            <a:fillRect/>
          </a:stretch>
        </a:blipFill>
      </dgm:spPr>
    </dgm:pt>
    <dgm:pt modelId="{92F87886-2E0D-4170-ACA4-F02CBC0DBD82}" type="pres">
      <dgm:prSet presAssocID="{0EEE9B6F-1EFC-4051-BE76-F46A99895722}" presName="text_3" presStyleLbl="node1" presStyleIdx="2" presStyleCnt="3">
        <dgm:presLayoutVars>
          <dgm:bulletEnabled val="1"/>
        </dgm:presLayoutVars>
      </dgm:prSet>
      <dgm:spPr/>
    </dgm:pt>
    <dgm:pt modelId="{46461F16-73D3-488A-B65B-98182CEB7CD6}" type="pres">
      <dgm:prSet presAssocID="{0EEE9B6F-1EFC-4051-BE76-F46A99895722}" presName="accent_3" presStyleCnt="0"/>
      <dgm:spPr/>
    </dgm:pt>
    <dgm:pt modelId="{CE4E1766-5A67-448F-9056-F73885323098}" type="pres">
      <dgm:prSet presAssocID="{0EEE9B6F-1EFC-4051-BE76-F46A99895722}" presName="accentRepeatNode" presStyleLbl="solidFgAcc1" presStyleIdx="2" presStyleCnt="3"/>
      <dgm:spPr>
        <a:blipFill rotWithShape="0">
          <a:blip xmlns:r="http://schemas.openxmlformats.org/officeDocument/2006/relationships" r:embed="rId1"/>
          <a:srcRect/>
          <a:stretch>
            <a:fillRect/>
          </a:stretch>
        </a:blipFill>
      </dgm:spPr>
    </dgm:pt>
  </dgm:ptLst>
  <dgm:cxnLst>
    <dgm:cxn modelId="{80D60915-9E77-42B9-A097-50D6A68D1304}" type="presOf" srcId="{479FBE69-5664-4D23-B003-6A5504B47765}" destId="{A7E72F51-081C-49BE-9B1A-92E6B11D8E58}" srcOrd="0" destOrd="0" presId="urn:microsoft.com/office/officeart/2008/layout/VerticalCurvedList"/>
    <dgm:cxn modelId="{2A7F5816-42DF-4C8B-8FDF-625B9384D0B1}" srcId="{E628CE44-26CE-45D3-86A6-C57BE7622912}" destId="{27DB92E8-10A8-4FCD-AAB2-5F42AF5FD5BC}" srcOrd="0" destOrd="0" parTransId="{414B7140-96F0-477A-BB5E-048EDF15F50F}" sibTransId="{A80D527B-F539-41BE-B341-F39F173738A3}"/>
    <dgm:cxn modelId="{22198122-36AD-4C49-925F-4E4EF942C7A7}" type="presOf" srcId="{A80D527B-F539-41BE-B341-F39F173738A3}" destId="{E9BC8605-0074-414C-81B6-407626E8F0BD}" srcOrd="0" destOrd="0" presId="urn:microsoft.com/office/officeart/2008/layout/VerticalCurvedList"/>
    <dgm:cxn modelId="{44772662-288E-4F38-98C6-4E6437898FEB}" srcId="{E628CE44-26CE-45D3-86A6-C57BE7622912}" destId="{0EEE9B6F-1EFC-4051-BE76-F46A99895722}" srcOrd="2" destOrd="0" parTransId="{9461576C-87B6-42CC-AABB-68A8208F3031}" sibTransId="{9BF2BE2A-097F-4A0F-B088-C5419C2DD4E2}"/>
    <dgm:cxn modelId="{4A30FB67-D625-4C0C-A1C3-B2D1D5D6356C}" type="presOf" srcId="{E628CE44-26CE-45D3-86A6-C57BE7622912}" destId="{26BADA33-2A5B-47CF-A23D-49FBFBC823B1}" srcOrd="0" destOrd="0" presId="urn:microsoft.com/office/officeart/2008/layout/VerticalCurvedList"/>
    <dgm:cxn modelId="{7C89CC48-55BF-4662-A93E-A9CDD0A9E927}" srcId="{E628CE44-26CE-45D3-86A6-C57BE7622912}" destId="{479FBE69-5664-4D23-B003-6A5504B47765}" srcOrd="1" destOrd="0" parTransId="{EAE38599-E796-40E8-9D27-38BF08066FD8}" sibTransId="{F2BF0877-AC01-42A7-8B65-65566AC00E6D}"/>
    <dgm:cxn modelId="{200484E3-F7C1-4D5C-8041-70A919C52F30}" type="presOf" srcId="{0EEE9B6F-1EFC-4051-BE76-F46A99895722}" destId="{92F87886-2E0D-4170-ACA4-F02CBC0DBD82}" srcOrd="0" destOrd="0" presId="urn:microsoft.com/office/officeart/2008/layout/VerticalCurvedList"/>
    <dgm:cxn modelId="{308CD2F1-A1FF-4801-ACA3-F2EC54470485}" type="presOf" srcId="{27DB92E8-10A8-4FCD-AAB2-5F42AF5FD5BC}" destId="{C3341140-9974-4D2A-8055-78E45E2BC501}" srcOrd="0" destOrd="0" presId="urn:microsoft.com/office/officeart/2008/layout/VerticalCurvedList"/>
    <dgm:cxn modelId="{D0FAC092-878E-4110-A89B-94BEEB050883}" type="presParOf" srcId="{26BADA33-2A5B-47CF-A23D-49FBFBC823B1}" destId="{A8EB6353-6F52-46BA-BDC6-0F04C0E6EF22}" srcOrd="0" destOrd="0" presId="urn:microsoft.com/office/officeart/2008/layout/VerticalCurvedList"/>
    <dgm:cxn modelId="{BF6D81DB-7866-4A29-B013-6D24C27EB799}" type="presParOf" srcId="{A8EB6353-6F52-46BA-BDC6-0F04C0E6EF22}" destId="{53B41824-B4F7-4E6E-9D23-BD43D0B94DFE}" srcOrd="0" destOrd="0" presId="urn:microsoft.com/office/officeart/2008/layout/VerticalCurvedList"/>
    <dgm:cxn modelId="{DEB48A31-9ED2-4AAA-9A77-55342844DCBB}" type="presParOf" srcId="{53B41824-B4F7-4E6E-9D23-BD43D0B94DFE}" destId="{FD175912-1E76-4125-8A97-88B0C15F5868}" srcOrd="0" destOrd="0" presId="urn:microsoft.com/office/officeart/2008/layout/VerticalCurvedList"/>
    <dgm:cxn modelId="{459C28EF-EC2F-414B-A524-79F2B8ED46C3}" type="presParOf" srcId="{53B41824-B4F7-4E6E-9D23-BD43D0B94DFE}" destId="{E9BC8605-0074-414C-81B6-407626E8F0BD}" srcOrd="1" destOrd="0" presId="urn:microsoft.com/office/officeart/2008/layout/VerticalCurvedList"/>
    <dgm:cxn modelId="{BC07CF97-B213-4FB3-A687-52DEB1CD5804}" type="presParOf" srcId="{53B41824-B4F7-4E6E-9D23-BD43D0B94DFE}" destId="{14B3B9F7-0591-4933-ACDD-E369E0AF7C4D}" srcOrd="2" destOrd="0" presId="urn:microsoft.com/office/officeart/2008/layout/VerticalCurvedList"/>
    <dgm:cxn modelId="{8EBD1C18-DFD9-4A4B-9201-7D26A35486EB}" type="presParOf" srcId="{53B41824-B4F7-4E6E-9D23-BD43D0B94DFE}" destId="{467E187C-1840-48D3-9FCD-7A01E5E87F76}" srcOrd="3" destOrd="0" presId="urn:microsoft.com/office/officeart/2008/layout/VerticalCurvedList"/>
    <dgm:cxn modelId="{ABF0006A-C130-47BC-87CF-DE067D321295}" type="presParOf" srcId="{A8EB6353-6F52-46BA-BDC6-0F04C0E6EF22}" destId="{C3341140-9974-4D2A-8055-78E45E2BC501}" srcOrd="1" destOrd="0" presId="urn:microsoft.com/office/officeart/2008/layout/VerticalCurvedList"/>
    <dgm:cxn modelId="{921E9254-59C8-4056-A6EA-1050D9779DE5}" type="presParOf" srcId="{A8EB6353-6F52-46BA-BDC6-0F04C0E6EF22}" destId="{71559A81-BBC9-4381-8414-6DD82FAC4E69}" srcOrd="2" destOrd="0" presId="urn:microsoft.com/office/officeart/2008/layout/VerticalCurvedList"/>
    <dgm:cxn modelId="{88B8CA32-878D-443E-B5FA-E8A957CFA4CC}" type="presParOf" srcId="{71559A81-BBC9-4381-8414-6DD82FAC4E69}" destId="{7D4A32ED-96D1-4F60-8534-F6679D22AA4F}" srcOrd="0" destOrd="0" presId="urn:microsoft.com/office/officeart/2008/layout/VerticalCurvedList"/>
    <dgm:cxn modelId="{E77BFE6B-437D-4927-82A1-CC6C940D9A54}" type="presParOf" srcId="{A8EB6353-6F52-46BA-BDC6-0F04C0E6EF22}" destId="{A7E72F51-081C-49BE-9B1A-92E6B11D8E58}" srcOrd="3" destOrd="0" presId="urn:microsoft.com/office/officeart/2008/layout/VerticalCurvedList"/>
    <dgm:cxn modelId="{134CEC52-52D3-4FEE-815E-B8C5E6C8B5C1}" type="presParOf" srcId="{A8EB6353-6F52-46BA-BDC6-0F04C0E6EF22}" destId="{0B504B8B-5BF1-4707-AFF4-2B1B9B69FBEB}" srcOrd="4" destOrd="0" presId="urn:microsoft.com/office/officeart/2008/layout/VerticalCurvedList"/>
    <dgm:cxn modelId="{715E4558-C6EF-485A-95A8-6C5D342CA0C4}" type="presParOf" srcId="{0B504B8B-5BF1-4707-AFF4-2B1B9B69FBEB}" destId="{648740AF-0C0A-4AC3-96C7-085757149F6A}" srcOrd="0" destOrd="0" presId="urn:microsoft.com/office/officeart/2008/layout/VerticalCurvedList"/>
    <dgm:cxn modelId="{08A53A89-A9E3-4721-A932-A548DDDA60F3}" type="presParOf" srcId="{A8EB6353-6F52-46BA-BDC6-0F04C0E6EF22}" destId="{92F87886-2E0D-4170-ACA4-F02CBC0DBD82}" srcOrd="5" destOrd="0" presId="urn:microsoft.com/office/officeart/2008/layout/VerticalCurvedList"/>
    <dgm:cxn modelId="{CD27C63E-E76B-4D8E-8177-9FE0F6F2F17F}" type="presParOf" srcId="{A8EB6353-6F52-46BA-BDC6-0F04C0E6EF22}" destId="{46461F16-73D3-488A-B65B-98182CEB7CD6}" srcOrd="6" destOrd="0" presId="urn:microsoft.com/office/officeart/2008/layout/VerticalCurvedList"/>
    <dgm:cxn modelId="{D9C39C8B-7C3C-474B-94D7-B7697804D3CF}" type="presParOf" srcId="{46461F16-73D3-488A-B65B-98182CEB7CD6}" destId="{CE4E1766-5A67-448F-9056-F73885323098}"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FE2590A-9F0D-4F21-92C8-35DAB1811269}" type="doc">
      <dgm:prSet loTypeId="urn:microsoft.com/office/officeart/2005/8/layout/hierarchy1" loCatId="hierarchy" qsTypeId="urn:microsoft.com/office/officeart/2005/8/quickstyle/simple1" qsCatId="simple" csTypeId="urn:microsoft.com/office/officeart/2005/8/colors/accent0_3" csCatId="mainScheme"/>
      <dgm:spPr/>
      <dgm:t>
        <a:bodyPr/>
        <a:lstStyle/>
        <a:p>
          <a:endParaRPr lang="en-US"/>
        </a:p>
      </dgm:t>
    </dgm:pt>
    <dgm:pt modelId="{2BDBA39F-5F10-44C2-9460-8B8F41ACA14F}">
      <dgm:prSet/>
      <dgm:spPr/>
      <dgm:t>
        <a:bodyPr/>
        <a:lstStyle/>
        <a:p>
          <a:r>
            <a:rPr lang="de-DE" b="1" dirty="0"/>
            <a:t>Titel</a:t>
          </a:r>
          <a:r>
            <a:rPr lang="de-DE" dirty="0"/>
            <a:t>: Stürzt der nächste Berg in Österreich ein</a:t>
          </a:r>
          <a:endParaRPr lang="en-US" dirty="0"/>
        </a:p>
      </dgm:t>
    </dgm:pt>
    <dgm:pt modelId="{106F2180-42E8-489F-B47B-94232D874C26}" type="parTrans" cxnId="{B0E225E8-91AF-4844-8669-DF6FC715F0C9}">
      <dgm:prSet/>
      <dgm:spPr/>
      <dgm:t>
        <a:bodyPr/>
        <a:lstStyle/>
        <a:p>
          <a:endParaRPr lang="en-US"/>
        </a:p>
      </dgm:t>
    </dgm:pt>
    <dgm:pt modelId="{2BAD0CB9-2103-4757-97A8-29D394D256E7}" type="sibTrans" cxnId="{B0E225E8-91AF-4844-8669-DF6FC715F0C9}">
      <dgm:prSet/>
      <dgm:spPr/>
      <dgm:t>
        <a:bodyPr/>
        <a:lstStyle/>
        <a:p>
          <a:endParaRPr lang="en-US"/>
        </a:p>
      </dgm:t>
    </dgm:pt>
    <dgm:pt modelId="{5BC8A3FC-07FE-44FC-8B66-7B988F40A803}">
      <dgm:prSet/>
      <dgm:spPr/>
      <dgm:t>
        <a:bodyPr/>
        <a:lstStyle/>
        <a:p>
          <a:r>
            <a:rPr lang="de-DE" b="1" dirty="0"/>
            <a:t>Erscheinungsort</a:t>
          </a:r>
          <a:r>
            <a:rPr lang="de-DE" dirty="0"/>
            <a:t>: Auf der Website „Der Standard“ am 7.6.2025 um 6 Uhr</a:t>
          </a:r>
          <a:endParaRPr lang="en-US" dirty="0"/>
        </a:p>
      </dgm:t>
    </dgm:pt>
    <dgm:pt modelId="{DED32215-C545-4E95-ACE4-B9993DBDABF0}" type="parTrans" cxnId="{E55BD230-7AB0-411C-8694-73C1A3100636}">
      <dgm:prSet/>
      <dgm:spPr/>
      <dgm:t>
        <a:bodyPr/>
        <a:lstStyle/>
        <a:p>
          <a:endParaRPr lang="en-US"/>
        </a:p>
      </dgm:t>
    </dgm:pt>
    <dgm:pt modelId="{B399659F-2913-41AF-9D3F-6D9BD37B1A5A}" type="sibTrans" cxnId="{E55BD230-7AB0-411C-8694-73C1A3100636}">
      <dgm:prSet/>
      <dgm:spPr/>
      <dgm:t>
        <a:bodyPr/>
        <a:lstStyle/>
        <a:p>
          <a:endParaRPr lang="en-US"/>
        </a:p>
      </dgm:t>
    </dgm:pt>
    <dgm:pt modelId="{CE52FDED-703D-4F76-BC78-EFC1591F4E95}" type="pres">
      <dgm:prSet presAssocID="{4FE2590A-9F0D-4F21-92C8-35DAB1811269}" presName="hierChild1" presStyleCnt="0">
        <dgm:presLayoutVars>
          <dgm:chPref val="1"/>
          <dgm:dir/>
          <dgm:animOne val="branch"/>
          <dgm:animLvl val="lvl"/>
          <dgm:resizeHandles/>
        </dgm:presLayoutVars>
      </dgm:prSet>
      <dgm:spPr/>
    </dgm:pt>
    <dgm:pt modelId="{54F07784-D964-4E46-B7E1-DE0CB075EE12}" type="pres">
      <dgm:prSet presAssocID="{2BDBA39F-5F10-44C2-9460-8B8F41ACA14F}" presName="hierRoot1" presStyleCnt="0"/>
      <dgm:spPr/>
    </dgm:pt>
    <dgm:pt modelId="{48F3174E-428E-4BD2-B4F2-627CA7415AAB}" type="pres">
      <dgm:prSet presAssocID="{2BDBA39F-5F10-44C2-9460-8B8F41ACA14F}" presName="composite" presStyleCnt="0"/>
      <dgm:spPr/>
    </dgm:pt>
    <dgm:pt modelId="{71C9AA07-7CE9-44AD-A0FC-3CB87194922A}" type="pres">
      <dgm:prSet presAssocID="{2BDBA39F-5F10-44C2-9460-8B8F41ACA14F}" presName="background" presStyleLbl="node0" presStyleIdx="0" presStyleCnt="2"/>
      <dgm:spPr/>
    </dgm:pt>
    <dgm:pt modelId="{D7EB3E73-5F38-463A-A67E-6144BA8BC0E6}" type="pres">
      <dgm:prSet presAssocID="{2BDBA39F-5F10-44C2-9460-8B8F41ACA14F}" presName="text" presStyleLbl="fgAcc0" presStyleIdx="0" presStyleCnt="2">
        <dgm:presLayoutVars>
          <dgm:chPref val="3"/>
        </dgm:presLayoutVars>
      </dgm:prSet>
      <dgm:spPr/>
    </dgm:pt>
    <dgm:pt modelId="{3CEF4FFF-B7D7-4002-B1D7-25F7359881AE}" type="pres">
      <dgm:prSet presAssocID="{2BDBA39F-5F10-44C2-9460-8B8F41ACA14F}" presName="hierChild2" presStyleCnt="0"/>
      <dgm:spPr/>
    </dgm:pt>
    <dgm:pt modelId="{ACC52797-36F4-42DE-8234-157C8ECB820D}" type="pres">
      <dgm:prSet presAssocID="{5BC8A3FC-07FE-44FC-8B66-7B988F40A803}" presName="hierRoot1" presStyleCnt="0"/>
      <dgm:spPr/>
    </dgm:pt>
    <dgm:pt modelId="{C06959E8-3B65-431B-8EF2-20B0026774F4}" type="pres">
      <dgm:prSet presAssocID="{5BC8A3FC-07FE-44FC-8B66-7B988F40A803}" presName="composite" presStyleCnt="0"/>
      <dgm:spPr/>
    </dgm:pt>
    <dgm:pt modelId="{1E1B71DA-B9A5-44DF-85E2-4B767BCB2F4F}" type="pres">
      <dgm:prSet presAssocID="{5BC8A3FC-07FE-44FC-8B66-7B988F40A803}" presName="background" presStyleLbl="node0" presStyleIdx="1" presStyleCnt="2"/>
      <dgm:spPr/>
    </dgm:pt>
    <dgm:pt modelId="{FE1E4B72-20A9-459A-A826-949D325EACF7}" type="pres">
      <dgm:prSet presAssocID="{5BC8A3FC-07FE-44FC-8B66-7B988F40A803}" presName="text" presStyleLbl="fgAcc0" presStyleIdx="1" presStyleCnt="2">
        <dgm:presLayoutVars>
          <dgm:chPref val="3"/>
        </dgm:presLayoutVars>
      </dgm:prSet>
      <dgm:spPr/>
    </dgm:pt>
    <dgm:pt modelId="{FE08D55B-50D2-4FD4-89F0-38A686EC0E09}" type="pres">
      <dgm:prSet presAssocID="{5BC8A3FC-07FE-44FC-8B66-7B988F40A803}" presName="hierChild2" presStyleCnt="0"/>
      <dgm:spPr/>
    </dgm:pt>
  </dgm:ptLst>
  <dgm:cxnLst>
    <dgm:cxn modelId="{F4CF0715-2F88-4D5A-BC44-97B5979FF1FA}" type="presOf" srcId="{5BC8A3FC-07FE-44FC-8B66-7B988F40A803}" destId="{FE1E4B72-20A9-459A-A826-949D325EACF7}" srcOrd="0" destOrd="0" presId="urn:microsoft.com/office/officeart/2005/8/layout/hierarchy1"/>
    <dgm:cxn modelId="{E55BD230-7AB0-411C-8694-73C1A3100636}" srcId="{4FE2590A-9F0D-4F21-92C8-35DAB1811269}" destId="{5BC8A3FC-07FE-44FC-8B66-7B988F40A803}" srcOrd="1" destOrd="0" parTransId="{DED32215-C545-4E95-ACE4-B9993DBDABF0}" sibTransId="{B399659F-2913-41AF-9D3F-6D9BD37B1A5A}"/>
    <dgm:cxn modelId="{0D0B0464-D96D-4858-BD62-FB614AF0ACBC}" type="presOf" srcId="{2BDBA39F-5F10-44C2-9460-8B8F41ACA14F}" destId="{D7EB3E73-5F38-463A-A67E-6144BA8BC0E6}" srcOrd="0" destOrd="0" presId="urn:microsoft.com/office/officeart/2005/8/layout/hierarchy1"/>
    <dgm:cxn modelId="{D374BCBE-D194-40DA-B566-BC40B59DCB6B}" type="presOf" srcId="{4FE2590A-9F0D-4F21-92C8-35DAB1811269}" destId="{CE52FDED-703D-4F76-BC78-EFC1591F4E95}" srcOrd="0" destOrd="0" presId="urn:microsoft.com/office/officeart/2005/8/layout/hierarchy1"/>
    <dgm:cxn modelId="{B0E225E8-91AF-4844-8669-DF6FC715F0C9}" srcId="{4FE2590A-9F0D-4F21-92C8-35DAB1811269}" destId="{2BDBA39F-5F10-44C2-9460-8B8F41ACA14F}" srcOrd="0" destOrd="0" parTransId="{106F2180-42E8-489F-B47B-94232D874C26}" sibTransId="{2BAD0CB9-2103-4757-97A8-29D394D256E7}"/>
    <dgm:cxn modelId="{3AF6F7AD-2116-4E05-8F54-8C948C2F3B4A}" type="presParOf" srcId="{CE52FDED-703D-4F76-BC78-EFC1591F4E95}" destId="{54F07784-D964-4E46-B7E1-DE0CB075EE12}" srcOrd="0" destOrd="0" presId="urn:microsoft.com/office/officeart/2005/8/layout/hierarchy1"/>
    <dgm:cxn modelId="{D58EB3FA-C43A-43AB-B0FC-91144FBC2F8E}" type="presParOf" srcId="{54F07784-D964-4E46-B7E1-DE0CB075EE12}" destId="{48F3174E-428E-4BD2-B4F2-627CA7415AAB}" srcOrd="0" destOrd="0" presId="urn:microsoft.com/office/officeart/2005/8/layout/hierarchy1"/>
    <dgm:cxn modelId="{E7395BC8-D2A6-4BB2-BDA2-396602B08F12}" type="presParOf" srcId="{48F3174E-428E-4BD2-B4F2-627CA7415AAB}" destId="{71C9AA07-7CE9-44AD-A0FC-3CB87194922A}" srcOrd="0" destOrd="0" presId="urn:microsoft.com/office/officeart/2005/8/layout/hierarchy1"/>
    <dgm:cxn modelId="{E073C45A-6792-495E-8F61-CF38F1B4156B}" type="presParOf" srcId="{48F3174E-428E-4BD2-B4F2-627CA7415AAB}" destId="{D7EB3E73-5F38-463A-A67E-6144BA8BC0E6}" srcOrd="1" destOrd="0" presId="urn:microsoft.com/office/officeart/2005/8/layout/hierarchy1"/>
    <dgm:cxn modelId="{E770632C-CB3D-4AF5-84AE-5E5DA80F1B1B}" type="presParOf" srcId="{54F07784-D964-4E46-B7E1-DE0CB075EE12}" destId="{3CEF4FFF-B7D7-4002-B1D7-25F7359881AE}" srcOrd="1" destOrd="0" presId="urn:microsoft.com/office/officeart/2005/8/layout/hierarchy1"/>
    <dgm:cxn modelId="{65580444-69DF-40AB-8952-EC1AA2B3B3A0}" type="presParOf" srcId="{CE52FDED-703D-4F76-BC78-EFC1591F4E95}" destId="{ACC52797-36F4-42DE-8234-157C8ECB820D}" srcOrd="1" destOrd="0" presId="urn:microsoft.com/office/officeart/2005/8/layout/hierarchy1"/>
    <dgm:cxn modelId="{E21E5175-3C0D-4811-B885-E32D3F11BE6D}" type="presParOf" srcId="{ACC52797-36F4-42DE-8234-157C8ECB820D}" destId="{C06959E8-3B65-431B-8EF2-20B0026774F4}" srcOrd="0" destOrd="0" presId="urn:microsoft.com/office/officeart/2005/8/layout/hierarchy1"/>
    <dgm:cxn modelId="{EF26E80E-C69D-4741-81D6-DC4B01300DEC}" type="presParOf" srcId="{C06959E8-3B65-431B-8EF2-20B0026774F4}" destId="{1E1B71DA-B9A5-44DF-85E2-4B767BCB2F4F}" srcOrd="0" destOrd="0" presId="urn:microsoft.com/office/officeart/2005/8/layout/hierarchy1"/>
    <dgm:cxn modelId="{7E15303B-65F0-44B1-B2C0-5C23E7B64E2F}" type="presParOf" srcId="{C06959E8-3B65-431B-8EF2-20B0026774F4}" destId="{FE1E4B72-20A9-459A-A826-949D325EACF7}" srcOrd="1" destOrd="0" presId="urn:microsoft.com/office/officeart/2005/8/layout/hierarchy1"/>
    <dgm:cxn modelId="{27539A1E-9DB8-42DD-8F50-A7A3162E005B}" type="presParOf" srcId="{ACC52797-36F4-42DE-8234-157C8ECB820D}" destId="{FE08D55B-50D2-4FD4-89F0-38A686EC0E0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5A7B9D1-034C-46C4-9903-301DFCE0CD8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AT"/>
        </a:p>
      </dgm:t>
    </dgm:pt>
    <dgm:pt modelId="{6599C6B7-FC72-4B57-A639-C2DA9F2F37E9}">
      <dgm:prSet phldrT="[Text]"/>
      <dgm:spPr/>
      <dgm:t>
        <a:bodyPr/>
        <a:lstStyle/>
        <a:p>
          <a:pPr>
            <a:buNone/>
          </a:pPr>
          <a:r>
            <a:rPr lang="de-DE" dirty="0" err="1"/>
            <a:t>Margreht</a:t>
          </a:r>
          <a:r>
            <a:rPr lang="de-DE" dirty="0"/>
            <a:t> Keiler </a:t>
          </a:r>
          <a:endParaRPr lang="de-AT" dirty="0"/>
        </a:p>
      </dgm:t>
    </dgm:pt>
    <dgm:pt modelId="{70D0AD8E-F1D9-4E05-8B4A-00F0601A58E1}" type="parTrans" cxnId="{07ECCE3C-0F83-4024-A9F4-449A2DF89A97}">
      <dgm:prSet/>
      <dgm:spPr/>
      <dgm:t>
        <a:bodyPr/>
        <a:lstStyle/>
        <a:p>
          <a:endParaRPr lang="de-AT"/>
        </a:p>
      </dgm:t>
    </dgm:pt>
    <dgm:pt modelId="{F829E744-7D50-4C8A-9928-718E27C7828A}" type="sibTrans" cxnId="{07ECCE3C-0F83-4024-A9F4-449A2DF89A97}">
      <dgm:prSet/>
      <dgm:spPr/>
      <dgm:t>
        <a:bodyPr/>
        <a:lstStyle/>
        <a:p>
          <a:endParaRPr lang="de-AT"/>
        </a:p>
      </dgm:t>
    </dgm:pt>
    <dgm:pt modelId="{9C4EBB2A-3535-45C2-8870-625EA9C6AC58}">
      <dgm:prSet phldrT="[Text]"/>
      <dgm:spPr/>
      <dgm:t>
        <a:bodyPr/>
        <a:lstStyle/>
        <a:p>
          <a:pPr>
            <a:buNone/>
          </a:pPr>
          <a:r>
            <a:rPr lang="de-DE" i="0" dirty="0"/>
            <a:t>Reinhard </a:t>
          </a:r>
          <a:r>
            <a:rPr lang="de-DE" i="0" dirty="0" err="1"/>
            <a:t>Kleindl</a:t>
          </a:r>
          <a:r>
            <a:rPr lang="de-DE" i="0" dirty="0"/>
            <a:t> </a:t>
          </a:r>
          <a:endParaRPr lang="de-AT" dirty="0"/>
        </a:p>
      </dgm:t>
    </dgm:pt>
    <dgm:pt modelId="{BD24F216-07BD-4512-B30C-9F28EB89607D}" type="parTrans" cxnId="{1094F191-912E-4ADB-B596-3ED455F7A901}">
      <dgm:prSet/>
      <dgm:spPr/>
      <dgm:t>
        <a:bodyPr/>
        <a:lstStyle/>
        <a:p>
          <a:endParaRPr lang="de-AT"/>
        </a:p>
      </dgm:t>
    </dgm:pt>
    <dgm:pt modelId="{F91A81B1-CD6F-4809-B8AA-C7600A1E9D63}" type="sibTrans" cxnId="{1094F191-912E-4ADB-B596-3ED455F7A901}">
      <dgm:prSet/>
      <dgm:spPr/>
      <dgm:t>
        <a:bodyPr/>
        <a:lstStyle/>
        <a:p>
          <a:endParaRPr lang="de-AT"/>
        </a:p>
      </dgm:t>
    </dgm:pt>
    <dgm:pt modelId="{F8AE5BC7-0F1F-4A75-A112-3089AD3FCF64}">
      <dgm:prSet phldrT="[Text]"/>
      <dgm:spPr/>
      <dgm:t>
        <a:bodyPr/>
        <a:lstStyle/>
        <a:p>
          <a:pPr>
            <a:buNone/>
          </a:pPr>
          <a:r>
            <a:rPr lang="de-DE" i="0" dirty="0"/>
            <a:t>Antonia Arbeiter-Rauth </a:t>
          </a:r>
          <a:endParaRPr lang="de-AT" dirty="0"/>
        </a:p>
      </dgm:t>
    </dgm:pt>
    <dgm:pt modelId="{464D9747-2362-46DB-8343-C785C0FA1833}" type="parTrans" cxnId="{7FEA7B83-D294-46AC-8ACA-FA3BB03A7D17}">
      <dgm:prSet/>
      <dgm:spPr/>
      <dgm:t>
        <a:bodyPr/>
        <a:lstStyle/>
        <a:p>
          <a:endParaRPr lang="de-AT"/>
        </a:p>
      </dgm:t>
    </dgm:pt>
    <dgm:pt modelId="{8BD6E1ED-BC75-4E7C-8C4A-4D62B61FD79B}" type="sibTrans" cxnId="{7FEA7B83-D294-46AC-8ACA-FA3BB03A7D17}">
      <dgm:prSet/>
      <dgm:spPr/>
      <dgm:t>
        <a:bodyPr/>
        <a:lstStyle/>
        <a:p>
          <a:endParaRPr lang="de-AT"/>
        </a:p>
      </dgm:t>
    </dgm:pt>
    <dgm:pt modelId="{BE73B9E5-C47B-49DE-B283-995E57F7A6DF}">
      <dgm:prSet phldrT="[Text]"/>
      <dgm:spPr/>
      <dgm:t>
        <a:bodyPr/>
        <a:lstStyle/>
        <a:p>
          <a:pPr>
            <a:buNone/>
          </a:pPr>
          <a:r>
            <a:rPr lang="de-DE" i="0"/>
            <a:t>Lucia Heisterkamp </a:t>
          </a:r>
          <a:endParaRPr lang="de-AT" dirty="0"/>
        </a:p>
      </dgm:t>
    </dgm:pt>
    <dgm:pt modelId="{2AB90724-4630-41BB-9B4D-E1411A24A4B3}" type="parTrans" cxnId="{BC7D57A8-8D16-4773-BD82-7327D1F5D4F5}">
      <dgm:prSet/>
      <dgm:spPr/>
      <dgm:t>
        <a:bodyPr/>
        <a:lstStyle/>
        <a:p>
          <a:endParaRPr lang="de-AT"/>
        </a:p>
      </dgm:t>
    </dgm:pt>
    <dgm:pt modelId="{985D9C17-A1F2-4851-9229-DDA6474B01F0}" type="sibTrans" cxnId="{BC7D57A8-8D16-4773-BD82-7327D1F5D4F5}">
      <dgm:prSet/>
      <dgm:spPr/>
      <dgm:t>
        <a:bodyPr/>
        <a:lstStyle/>
        <a:p>
          <a:endParaRPr lang="de-AT"/>
        </a:p>
      </dgm:t>
    </dgm:pt>
    <dgm:pt modelId="{781FF05C-CB05-40B3-B511-CB5AEE500D38}">
      <dgm:prSet/>
      <dgm:spPr/>
      <dgm:t>
        <a:bodyPr/>
        <a:lstStyle/>
        <a:p>
          <a:pPr>
            <a:buNone/>
          </a:pPr>
          <a:r>
            <a:rPr lang="de-DE" i="0" dirty="0"/>
            <a:t>Professorin am Institut für Geografie der Universität Innsbruck und Leiterin des Instituts für Interdisziplinäre Gebirgsforschung an der Österreichischen Akademie der Wissenschaften</a:t>
          </a:r>
          <a:endParaRPr lang="de-AT" dirty="0"/>
        </a:p>
      </dgm:t>
    </dgm:pt>
    <dgm:pt modelId="{D3B2EA73-7637-48F6-9CEA-DDFAF01ED21C}" type="parTrans" cxnId="{6F99F2C2-3E66-405C-8F9C-86A43F22F413}">
      <dgm:prSet/>
      <dgm:spPr/>
      <dgm:t>
        <a:bodyPr/>
        <a:lstStyle/>
        <a:p>
          <a:endParaRPr lang="de-AT"/>
        </a:p>
      </dgm:t>
    </dgm:pt>
    <dgm:pt modelId="{559C0B7D-547F-431D-9899-26E124F48EED}" type="sibTrans" cxnId="{6F99F2C2-3E66-405C-8F9C-86A43F22F413}">
      <dgm:prSet/>
      <dgm:spPr/>
      <dgm:t>
        <a:bodyPr/>
        <a:lstStyle/>
        <a:p>
          <a:endParaRPr lang="de-AT"/>
        </a:p>
      </dgm:t>
    </dgm:pt>
    <dgm:pt modelId="{370C6CF2-06E2-464D-86C0-C7164EC44682}">
      <dgm:prSet/>
      <dgm:spPr/>
      <dgm:t>
        <a:bodyPr/>
        <a:lstStyle/>
        <a:p>
          <a:pPr>
            <a:buNone/>
          </a:pPr>
          <a:r>
            <a:rPr lang="de-DE" i="0" dirty="0"/>
            <a:t>Redakteur im Wissenschaftsressort des Standard</a:t>
          </a:r>
          <a:endParaRPr lang="de-AT" dirty="0"/>
        </a:p>
      </dgm:t>
    </dgm:pt>
    <dgm:pt modelId="{0D08D053-D8DB-4DDF-99F7-8C39508C6347}" type="parTrans" cxnId="{CFD3347F-1B88-420E-8F91-15BE2769352A}">
      <dgm:prSet/>
      <dgm:spPr/>
      <dgm:t>
        <a:bodyPr/>
        <a:lstStyle/>
        <a:p>
          <a:endParaRPr lang="de-AT"/>
        </a:p>
      </dgm:t>
    </dgm:pt>
    <dgm:pt modelId="{6EE8F86A-E3FA-47EE-A24F-7C094486DB1A}" type="sibTrans" cxnId="{CFD3347F-1B88-420E-8F91-15BE2769352A}">
      <dgm:prSet/>
      <dgm:spPr/>
      <dgm:t>
        <a:bodyPr/>
        <a:lstStyle/>
        <a:p>
          <a:endParaRPr lang="de-AT"/>
        </a:p>
      </dgm:t>
    </dgm:pt>
    <dgm:pt modelId="{84193F97-9845-47F3-A5AC-4FF564404425}">
      <dgm:prSet/>
      <dgm:spPr/>
      <dgm:t>
        <a:bodyPr/>
        <a:lstStyle/>
        <a:p>
          <a:pPr>
            <a:buNone/>
          </a:pPr>
          <a:r>
            <a:rPr lang="de-DE" i="0"/>
            <a:t>vom Standard</a:t>
          </a:r>
          <a:endParaRPr lang="de-AT"/>
        </a:p>
      </dgm:t>
    </dgm:pt>
    <dgm:pt modelId="{91A476DC-9EB2-43DB-ACF8-05DB744F61CD}" type="parTrans" cxnId="{8892CFD2-003E-4DB3-8EC4-2D25307CE1D6}">
      <dgm:prSet/>
      <dgm:spPr/>
      <dgm:t>
        <a:bodyPr/>
        <a:lstStyle/>
        <a:p>
          <a:endParaRPr lang="de-AT"/>
        </a:p>
      </dgm:t>
    </dgm:pt>
    <dgm:pt modelId="{E3BD8B34-0E9B-427F-AE50-E9234EA71793}" type="sibTrans" cxnId="{8892CFD2-003E-4DB3-8EC4-2D25307CE1D6}">
      <dgm:prSet/>
      <dgm:spPr/>
      <dgm:t>
        <a:bodyPr/>
        <a:lstStyle/>
        <a:p>
          <a:endParaRPr lang="de-AT"/>
        </a:p>
      </dgm:t>
    </dgm:pt>
    <dgm:pt modelId="{BDC9455E-2FBB-41F0-86F1-04194DC04563}">
      <dgm:prSet/>
      <dgm:spPr/>
      <dgm:t>
        <a:bodyPr/>
        <a:lstStyle/>
        <a:p>
          <a:pPr>
            <a:buNone/>
          </a:pPr>
          <a:r>
            <a:rPr lang="de-DE" i="0"/>
            <a:t>vom Spiegel</a:t>
          </a:r>
          <a:endParaRPr lang="de-AT"/>
        </a:p>
      </dgm:t>
    </dgm:pt>
    <dgm:pt modelId="{25352CBB-34F6-4C44-849E-8E896D60A27C}" type="parTrans" cxnId="{F58CD126-B5EA-44B1-A957-2865B481F235}">
      <dgm:prSet/>
      <dgm:spPr/>
      <dgm:t>
        <a:bodyPr/>
        <a:lstStyle/>
        <a:p>
          <a:endParaRPr lang="de-AT"/>
        </a:p>
      </dgm:t>
    </dgm:pt>
    <dgm:pt modelId="{9B3DFC94-B60E-4715-9BEF-786052CD0A6F}" type="sibTrans" cxnId="{F58CD126-B5EA-44B1-A957-2865B481F235}">
      <dgm:prSet/>
      <dgm:spPr/>
      <dgm:t>
        <a:bodyPr/>
        <a:lstStyle/>
        <a:p>
          <a:endParaRPr lang="de-AT"/>
        </a:p>
      </dgm:t>
    </dgm:pt>
    <dgm:pt modelId="{B8D2F491-420F-4202-9997-0C09195A9FD9}" type="pres">
      <dgm:prSet presAssocID="{45A7B9D1-034C-46C4-9903-301DFCE0CD8A}" presName="linear" presStyleCnt="0">
        <dgm:presLayoutVars>
          <dgm:dir/>
          <dgm:animLvl val="lvl"/>
          <dgm:resizeHandles val="exact"/>
        </dgm:presLayoutVars>
      </dgm:prSet>
      <dgm:spPr/>
    </dgm:pt>
    <dgm:pt modelId="{29581221-768B-481E-9B41-B408340C8D3D}" type="pres">
      <dgm:prSet presAssocID="{6599C6B7-FC72-4B57-A639-C2DA9F2F37E9}" presName="parentLin" presStyleCnt="0"/>
      <dgm:spPr/>
    </dgm:pt>
    <dgm:pt modelId="{CA2FCB8C-B99A-49F6-AF20-864AE7D74B71}" type="pres">
      <dgm:prSet presAssocID="{6599C6B7-FC72-4B57-A639-C2DA9F2F37E9}" presName="parentLeftMargin" presStyleLbl="node1" presStyleIdx="0" presStyleCnt="4"/>
      <dgm:spPr/>
    </dgm:pt>
    <dgm:pt modelId="{87D492F9-8C86-4F44-A05D-8A1501E5E2A7}" type="pres">
      <dgm:prSet presAssocID="{6599C6B7-FC72-4B57-A639-C2DA9F2F37E9}" presName="parentText" presStyleLbl="node1" presStyleIdx="0" presStyleCnt="4">
        <dgm:presLayoutVars>
          <dgm:chMax val="0"/>
          <dgm:bulletEnabled val="1"/>
        </dgm:presLayoutVars>
      </dgm:prSet>
      <dgm:spPr/>
    </dgm:pt>
    <dgm:pt modelId="{6CD860A4-BD0E-48C5-B8BA-A14E2EFFE766}" type="pres">
      <dgm:prSet presAssocID="{6599C6B7-FC72-4B57-A639-C2DA9F2F37E9}" presName="negativeSpace" presStyleCnt="0"/>
      <dgm:spPr/>
    </dgm:pt>
    <dgm:pt modelId="{DFCD90B8-611A-4B95-9C7C-F5892A0C6314}" type="pres">
      <dgm:prSet presAssocID="{6599C6B7-FC72-4B57-A639-C2DA9F2F37E9}" presName="childText" presStyleLbl="conFgAcc1" presStyleIdx="0" presStyleCnt="4">
        <dgm:presLayoutVars>
          <dgm:bulletEnabled val="1"/>
        </dgm:presLayoutVars>
      </dgm:prSet>
      <dgm:spPr/>
    </dgm:pt>
    <dgm:pt modelId="{F2158765-5AFF-4BB7-96B5-FE8A344CE853}" type="pres">
      <dgm:prSet presAssocID="{F829E744-7D50-4C8A-9928-718E27C7828A}" presName="spaceBetweenRectangles" presStyleCnt="0"/>
      <dgm:spPr/>
    </dgm:pt>
    <dgm:pt modelId="{FF0A5F5C-FA02-49DE-B047-890C4A58AE20}" type="pres">
      <dgm:prSet presAssocID="{9C4EBB2A-3535-45C2-8870-625EA9C6AC58}" presName="parentLin" presStyleCnt="0"/>
      <dgm:spPr/>
    </dgm:pt>
    <dgm:pt modelId="{B384A9BD-2BC8-4F5D-B669-2566D95A9B78}" type="pres">
      <dgm:prSet presAssocID="{9C4EBB2A-3535-45C2-8870-625EA9C6AC58}" presName="parentLeftMargin" presStyleLbl="node1" presStyleIdx="0" presStyleCnt="4"/>
      <dgm:spPr/>
    </dgm:pt>
    <dgm:pt modelId="{743CFAD3-9178-45C8-80A2-B5B8E83BA25F}" type="pres">
      <dgm:prSet presAssocID="{9C4EBB2A-3535-45C2-8870-625EA9C6AC58}" presName="parentText" presStyleLbl="node1" presStyleIdx="1" presStyleCnt="4">
        <dgm:presLayoutVars>
          <dgm:chMax val="0"/>
          <dgm:bulletEnabled val="1"/>
        </dgm:presLayoutVars>
      </dgm:prSet>
      <dgm:spPr/>
    </dgm:pt>
    <dgm:pt modelId="{86979B7E-8334-4905-A83E-907CF13BC4C4}" type="pres">
      <dgm:prSet presAssocID="{9C4EBB2A-3535-45C2-8870-625EA9C6AC58}" presName="negativeSpace" presStyleCnt="0"/>
      <dgm:spPr/>
    </dgm:pt>
    <dgm:pt modelId="{86995E65-0A3A-4F05-9097-A621832C54FF}" type="pres">
      <dgm:prSet presAssocID="{9C4EBB2A-3535-45C2-8870-625EA9C6AC58}" presName="childText" presStyleLbl="conFgAcc1" presStyleIdx="1" presStyleCnt="4">
        <dgm:presLayoutVars>
          <dgm:bulletEnabled val="1"/>
        </dgm:presLayoutVars>
      </dgm:prSet>
      <dgm:spPr/>
    </dgm:pt>
    <dgm:pt modelId="{A7771E24-56E5-4B50-8F34-A6C56E0FCCBD}" type="pres">
      <dgm:prSet presAssocID="{F91A81B1-CD6F-4809-B8AA-C7600A1E9D63}" presName="spaceBetweenRectangles" presStyleCnt="0"/>
      <dgm:spPr/>
    </dgm:pt>
    <dgm:pt modelId="{D5746082-CACE-405B-8CB2-CF29FDBFA510}" type="pres">
      <dgm:prSet presAssocID="{F8AE5BC7-0F1F-4A75-A112-3089AD3FCF64}" presName="parentLin" presStyleCnt="0"/>
      <dgm:spPr/>
    </dgm:pt>
    <dgm:pt modelId="{DA010253-47B8-40B8-9A17-611393D142A7}" type="pres">
      <dgm:prSet presAssocID="{F8AE5BC7-0F1F-4A75-A112-3089AD3FCF64}" presName="parentLeftMargin" presStyleLbl="node1" presStyleIdx="1" presStyleCnt="4"/>
      <dgm:spPr/>
    </dgm:pt>
    <dgm:pt modelId="{7D7A3A95-3142-4EDA-8C63-C859FC25B2C2}" type="pres">
      <dgm:prSet presAssocID="{F8AE5BC7-0F1F-4A75-A112-3089AD3FCF64}" presName="parentText" presStyleLbl="node1" presStyleIdx="2" presStyleCnt="4">
        <dgm:presLayoutVars>
          <dgm:chMax val="0"/>
          <dgm:bulletEnabled val="1"/>
        </dgm:presLayoutVars>
      </dgm:prSet>
      <dgm:spPr/>
    </dgm:pt>
    <dgm:pt modelId="{C7649435-F040-44E4-831C-531EA24FCE33}" type="pres">
      <dgm:prSet presAssocID="{F8AE5BC7-0F1F-4A75-A112-3089AD3FCF64}" presName="negativeSpace" presStyleCnt="0"/>
      <dgm:spPr/>
    </dgm:pt>
    <dgm:pt modelId="{99DD9F0B-52C8-4A42-A0B9-EA247D6ECC9B}" type="pres">
      <dgm:prSet presAssocID="{F8AE5BC7-0F1F-4A75-A112-3089AD3FCF64}" presName="childText" presStyleLbl="conFgAcc1" presStyleIdx="2" presStyleCnt="4">
        <dgm:presLayoutVars>
          <dgm:bulletEnabled val="1"/>
        </dgm:presLayoutVars>
      </dgm:prSet>
      <dgm:spPr/>
    </dgm:pt>
    <dgm:pt modelId="{2205D659-6A7C-4B6D-8831-F4EA1994BDEF}" type="pres">
      <dgm:prSet presAssocID="{8BD6E1ED-BC75-4E7C-8C4A-4D62B61FD79B}" presName="spaceBetweenRectangles" presStyleCnt="0"/>
      <dgm:spPr/>
    </dgm:pt>
    <dgm:pt modelId="{53095970-F697-4FC6-9570-400CE3CCD871}" type="pres">
      <dgm:prSet presAssocID="{BE73B9E5-C47B-49DE-B283-995E57F7A6DF}" presName="parentLin" presStyleCnt="0"/>
      <dgm:spPr/>
    </dgm:pt>
    <dgm:pt modelId="{EEDA832E-01A5-4452-99EB-AAB3D2811401}" type="pres">
      <dgm:prSet presAssocID="{BE73B9E5-C47B-49DE-B283-995E57F7A6DF}" presName="parentLeftMargin" presStyleLbl="node1" presStyleIdx="2" presStyleCnt="4"/>
      <dgm:spPr/>
    </dgm:pt>
    <dgm:pt modelId="{F659D116-A13C-4485-85A5-FBCEF146E2E8}" type="pres">
      <dgm:prSet presAssocID="{BE73B9E5-C47B-49DE-B283-995E57F7A6DF}" presName="parentText" presStyleLbl="node1" presStyleIdx="3" presStyleCnt="4">
        <dgm:presLayoutVars>
          <dgm:chMax val="0"/>
          <dgm:bulletEnabled val="1"/>
        </dgm:presLayoutVars>
      </dgm:prSet>
      <dgm:spPr/>
    </dgm:pt>
    <dgm:pt modelId="{41732486-0472-48B6-A126-7F031ED75A8D}" type="pres">
      <dgm:prSet presAssocID="{BE73B9E5-C47B-49DE-B283-995E57F7A6DF}" presName="negativeSpace" presStyleCnt="0"/>
      <dgm:spPr/>
    </dgm:pt>
    <dgm:pt modelId="{56A4BF27-9B91-4D6B-911D-1B04C08CA9B6}" type="pres">
      <dgm:prSet presAssocID="{BE73B9E5-C47B-49DE-B283-995E57F7A6DF}" presName="childText" presStyleLbl="conFgAcc1" presStyleIdx="3" presStyleCnt="4">
        <dgm:presLayoutVars>
          <dgm:bulletEnabled val="1"/>
        </dgm:presLayoutVars>
      </dgm:prSet>
      <dgm:spPr/>
    </dgm:pt>
  </dgm:ptLst>
  <dgm:cxnLst>
    <dgm:cxn modelId="{16D6C40D-29D8-416A-8347-366581669FD1}" type="presOf" srcId="{BE73B9E5-C47B-49DE-B283-995E57F7A6DF}" destId="{EEDA832E-01A5-4452-99EB-AAB3D2811401}" srcOrd="0" destOrd="0" presId="urn:microsoft.com/office/officeart/2005/8/layout/list1"/>
    <dgm:cxn modelId="{F58CD126-B5EA-44B1-A957-2865B481F235}" srcId="{BE73B9E5-C47B-49DE-B283-995E57F7A6DF}" destId="{BDC9455E-2FBB-41F0-86F1-04194DC04563}" srcOrd="0" destOrd="0" parTransId="{25352CBB-34F6-4C44-849E-8E896D60A27C}" sibTransId="{9B3DFC94-B60E-4715-9BEF-786052CD0A6F}"/>
    <dgm:cxn modelId="{B2215C28-DF68-46BD-A9A3-96492C20A6BB}" type="presOf" srcId="{9C4EBB2A-3535-45C2-8870-625EA9C6AC58}" destId="{B384A9BD-2BC8-4F5D-B669-2566D95A9B78}" srcOrd="0" destOrd="0" presId="urn:microsoft.com/office/officeart/2005/8/layout/list1"/>
    <dgm:cxn modelId="{328D002E-C2A8-46E9-9B7D-B32F273E76A3}" type="presOf" srcId="{BE73B9E5-C47B-49DE-B283-995E57F7A6DF}" destId="{F659D116-A13C-4485-85A5-FBCEF146E2E8}" srcOrd="1" destOrd="0" presId="urn:microsoft.com/office/officeart/2005/8/layout/list1"/>
    <dgm:cxn modelId="{07ECCE3C-0F83-4024-A9F4-449A2DF89A97}" srcId="{45A7B9D1-034C-46C4-9903-301DFCE0CD8A}" destId="{6599C6B7-FC72-4B57-A639-C2DA9F2F37E9}" srcOrd="0" destOrd="0" parTransId="{70D0AD8E-F1D9-4E05-8B4A-00F0601A58E1}" sibTransId="{F829E744-7D50-4C8A-9928-718E27C7828A}"/>
    <dgm:cxn modelId="{CAFCBE61-D849-4CBE-9B96-405B16669479}" type="presOf" srcId="{BDC9455E-2FBB-41F0-86F1-04194DC04563}" destId="{56A4BF27-9B91-4D6B-911D-1B04C08CA9B6}" srcOrd="0" destOrd="0" presId="urn:microsoft.com/office/officeart/2005/8/layout/list1"/>
    <dgm:cxn modelId="{E27D0A62-74C4-4700-BFE8-51A7368F992A}" type="presOf" srcId="{6599C6B7-FC72-4B57-A639-C2DA9F2F37E9}" destId="{87D492F9-8C86-4F44-A05D-8A1501E5E2A7}" srcOrd="1" destOrd="0" presId="urn:microsoft.com/office/officeart/2005/8/layout/list1"/>
    <dgm:cxn modelId="{A7555359-8E23-4C8B-8824-B84044502742}" type="presOf" srcId="{6599C6B7-FC72-4B57-A639-C2DA9F2F37E9}" destId="{CA2FCB8C-B99A-49F6-AF20-864AE7D74B71}" srcOrd="0" destOrd="0" presId="urn:microsoft.com/office/officeart/2005/8/layout/list1"/>
    <dgm:cxn modelId="{CFD3347F-1B88-420E-8F91-15BE2769352A}" srcId="{9C4EBB2A-3535-45C2-8870-625EA9C6AC58}" destId="{370C6CF2-06E2-464D-86C0-C7164EC44682}" srcOrd="0" destOrd="0" parTransId="{0D08D053-D8DB-4DDF-99F7-8C39508C6347}" sibTransId="{6EE8F86A-E3FA-47EE-A24F-7C094486DB1A}"/>
    <dgm:cxn modelId="{7FEA7B83-D294-46AC-8ACA-FA3BB03A7D17}" srcId="{45A7B9D1-034C-46C4-9903-301DFCE0CD8A}" destId="{F8AE5BC7-0F1F-4A75-A112-3089AD3FCF64}" srcOrd="2" destOrd="0" parTransId="{464D9747-2362-46DB-8343-C785C0FA1833}" sibTransId="{8BD6E1ED-BC75-4E7C-8C4A-4D62B61FD79B}"/>
    <dgm:cxn modelId="{C4CC0F8A-F72D-4F8F-8380-2D75A6C3E9EB}" type="presOf" srcId="{F8AE5BC7-0F1F-4A75-A112-3089AD3FCF64}" destId="{7D7A3A95-3142-4EDA-8C63-C859FC25B2C2}" srcOrd="1" destOrd="0" presId="urn:microsoft.com/office/officeart/2005/8/layout/list1"/>
    <dgm:cxn modelId="{1094F191-912E-4ADB-B596-3ED455F7A901}" srcId="{45A7B9D1-034C-46C4-9903-301DFCE0CD8A}" destId="{9C4EBB2A-3535-45C2-8870-625EA9C6AC58}" srcOrd="1" destOrd="0" parTransId="{BD24F216-07BD-4512-B30C-9F28EB89607D}" sibTransId="{F91A81B1-CD6F-4809-B8AA-C7600A1E9D63}"/>
    <dgm:cxn modelId="{BC7D57A8-8D16-4773-BD82-7327D1F5D4F5}" srcId="{45A7B9D1-034C-46C4-9903-301DFCE0CD8A}" destId="{BE73B9E5-C47B-49DE-B283-995E57F7A6DF}" srcOrd="3" destOrd="0" parTransId="{2AB90724-4630-41BB-9B4D-E1411A24A4B3}" sibTransId="{985D9C17-A1F2-4851-9229-DDA6474B01F0}"/>
    <dgm:cxn modelId="{49FB84AB-5140-40AD-A7FE-83B9470EB237}" type="presOf" srcId="{45A7B9D1-034C-46C4-9903-301DFCE0CD8A}" destId="{B8D2F491-420F-4202-9997-0C09195A9FD9}" srcOrd="0" destOrd="0" presId="urn:microsoft.com/office/officeart/2005/8/layout/list1"/>
    <dgm:cxn modelId="{CE68C6AF-20CC-421C-B264-DC577A8ED620}" type="presOf" srcId="{F8AE5BC7-0F1F-4A75-A112-3089AD3FCF64}" destId="{DA010253-47B8-40B8-9A17-611393D142A7}" srcOrd="0" destOrd="0" presId="urn:microsoft.com/office/officeart/2005/8/layout/list1"/>
    <dgm:cxn modelId="{AC6847BF-067B-48F6-AD44-BAC62542DE9E}" type="presOf" srcId="{9C4EBB2A-3535-45C2-8870-625EA9C6AC58}" destId="{743CFAD3-9178-45C8-80A2-B5B8E83BA25F}" srcOrd="1" destOrd="0" presId="urn:microsoft.com/office/officeart/2005/8/layout/list1"/>
    <dgm:cxn modelId="{6F99F2C2-3E66-405C-8F9C-86A43F22F413}" srcId="{6599C6B7-FC72-4B57-A639-C2DA9F2F37E9}" destId="{781FF05C-CB05-40B3-B511-CB5AEE500D38}" srcOrd="0" destOrd="0" parTransId="{D3B2EA73-7637-48F6-9CEA-DDFAF01ED21C}" sibTransId="{559C0B7D-547F-431D-9899-26E124F48EED}"/>
    <dgm:cxn modelId="{8892CFD2-003E-4DB3-8EC4-2D25307CE1D6}" srcId="{F8AE5BC7-0F1F-4A75-A112-3089AD3FCF64}" destId="{84193F97-9845-47F3-A5AC-4FF564404425}" srcOrd="0" destOrd="0" parTransId="{91A476DC-9EB2-43DB-ACF8-05DB744F61CD}" sibTransId="{E3BD8B34-0E9B-427F-AE50-E9234EA71793}"/>
    <dgm:cxn modelId="{C18EF7D2-166D-4BC9-8D70-AA6D71C131BF}" type="presOf" srcId="{370C6CF2-06E2-464D-86C0-C7164EC44682}" destId="{86995E65-0A3A-4F05-9097-A621832C54FF}" srcOrd="0" destOrd="0" presId="urn:microsoft.com/office/officeart/2005/8/layout/list1"/>
    <dgm:cxn modelId="{E35747F9-0963-42CD-B095-4387FCF042A7}" type="presOf" srcId="{781FF05C-CB05-40B3-B511-CB5AEE500D38}" destId="{DFCD90B8-611A-4B95-9C7C-F5892A0C6314}" srcOrd="0" destOrd="0" presId="urn:microsoft.com/office/officeart/2005/8/layout/list1"/>
    <dgm:cxn modelId="{F5F2BEF9-DDF0-4B69-A35E-1C7367330F78}" type="presOf" srcId="{84193F97-9845-47F3-A5AC-4FF564404425}" destId="{99DD9F0B-52C8-4A42-A0B9-EA247D6ECC9B}" srcOrd="0" destOrd="0" presId="urn:microsoft.com/office/officeart/2005/8/layout/list1"/>
    <dgm:cxn modelId="{1B1E9D05-A805-4F24-B460-3C08DCBE1EEC}" type="presParOf" srcId="{B8D2F491-420F-4202-9997-0C09195A9FD9}" destId="{29581221-768B-481E-9B41-B408340C8D3D}" srcOrd="0" destOrd="0" presId="urn:microsoft.com/office/officeart/2005/8/layout/list1"/>
    <dgm:cxn modelId="{E5DC89BD-7A35-40AD-BC3F-2F32003377D8}" type="presParOf" srcId="{29581221-768B-481E-9B41-B408340C8D3D}" destId="{CA2FCB8C-B99A-49F6-AF20-864AE7D74B71}" srcOrd="0" destOrd="0" presId="urn:microsoft.com/office/officeart/2005/8/layout/list1"/>
    <dgm:cxn modelId="{222D360F-8747-4FDD-830B-16F33602ACA4}" type="presParOf" srcId="{29581221-768B-481E-9B41-B408340C8D3D}" destId="{87D492F9-8C86-4F44-A05D-8A1501E5E2A7}" srcOrd="1" destOrd="0" presId="urn:microsoft.com/office/officeart/2005/8/layout/list1"/>
    <dgm:cxn modelId="{63D80D41-2473-45F4-8A2C-9995B6208C83}" type="presParOf" srcId="{B8D2F491-420F-4202-9997-0C09195A9FD9}" destId="{6CD860A4-BD0E-48C5-B8BA-A14E2EFFE766}" srcOrd="1" destOrd="0" presId="urn:microsoft.com/office/officeart/2005/8/layout/list1"/>
    <dgm:cxn modelId="{83A00C62-3879-4B77-8D05-56F1F3890ECC}" type="presParOf" srcId="{B8D2F491-420F-4202-9997-0C09195A9FD9}" destId="{DFCD90B8-611A-4B95-9C7C-F5892A0C6314}" srcOrd="2" destOrd="0" presId="urn:microsoft.com/office/officeart/2005/8/layout/list1"/>
    <dgm:cxn modelId="{B5C0D399-1B14-4AED-900E-3CE695356201}" type="presParOf" srcId="{B8D2F491-420F-4202-9997-0C09195A9FD9}" destId="{F2158765-5AFF-4BB7-96B5-FE8A344CE853}" srcOrd="3" destOrd="0" presId="urn:microsoft.com/office/officeart/2005/8/layout/list1"/>
    <dgm:cxn modelId="{AE397E1D-1671-4905-88C2-A223C2509B10}" type="presParOf" srcId="{B8D2F491-420F-4202-9997-0C09195A9FD9}" destId="{FF0A5F5C-FA02-49DE-B047-890C4A58AE20}" srcOrd="4" destOrd="0" presId="urn:microsoft.com/office/officeart/2005/8/layout/list1"/>
    <dgm:cxn modelId="{D4074E8A-ADF6-468F-8195-D4148FE881A2}" type="presParOf" srcId="{FF0A5F5C-FA02-49DE-B047-890C4A58AE20}" destId="{B384A9BD-2BC8-4F5D-B669-2566D95A9B78}" srcOrd="0" destOrd="0" presId="urn:microsoft.com/office/officeart/2005/8/layout/list1"/>
    <dgm:cxn modelId="{67092A9E-D68E-48F7-A373-0445F254664E}" type="presParOf" srcId="{FF0A5F5C-FA02-49DE-B047-890C4A58AE20}" destId="{743CFAD3-9178-45C8-80A2-B5B8E83BA25F}" srcOrd="1" destOrd="0" presId="urn:microsoft.com/office/officeart/2005/8/layout/list1"/>
    <dgm:cxn modelId="{138F13AD-D18D-4EC1-9C67-0C31C3C57811}" type="presParOf" srcId="{B8D2F491-420F-4202-9997-0C09195A9FD9}" destId="{86979B7E-8334-4905-A83E-907CF13BC4C4}" srcOrd="5" destOrd="0" presId="urn:microsoft.com/office/officeart/2005/8/layout/list1"/>
    <dgm:cxn modelId="{F6513C8D-921F-4441-8695-7A3F3B97A311}" type="presParOf" srcId="{B8D2F491-420F-4202-9997-0C09195A9FD9}" destId="{86995E65-0A3A-4F05-9097-A621832C54FF}" srcOrd="6" destOrd="0" presId="urn:microsoft.com/office/officeart/2005/8/layout/list1"/>
    <dgm:cxn modelId="{FC1038A4-8CBE-4ECA-AED6-1FD91C606272}" type="presParOf" srcId="{B8D2F491-420F-4202-9997-0C09195A9FD9}" destId="{A7771E24-56E5-4B50-8F34-A6C56E0FCCBD}" srcOrd="7" destOrd="0" presId="urn:microsoft.com/office/officeart/2005/8/layout/list1"/>
    <dgm:cxn modelId="{89FF0C94-7C35-426F-9AA1-9DCBFC512CC6}" type="presParOf" srcId="{B8D2F491-420F-4202-9997-0C09195A9FD9}" destId="{D5746082-CACE-405B-8CB2-CF29FDBFA510}" srcOrd="8" destOrd="0" presId="urn:microsoft.com/office/officeart/2005/8/layout/list1"/>
    <dgm:cxn modelId="{8F62462B-126F-4D01-9B30-0A280DAFA20A}" type="presParOf" srcId="{D5746082-CACE-405B-8CB2-CF29FDBFA510}" destId="{DA010253-47B8-40B8-9A17-611393D142A7}" srcOrd="0" destOrd="0" presId="urn:microsoft.com/office/officeart/2005/8/layout/list1"/>
    <dgm:cxn modelId="{8E156B70-F00F-4DE9-8D26-755D863A0F4C}" type="presParOf" srcId="{D5746082-CACE-405B-8CB2-CF29FDBFA510}" destId="{7D7A3A95-3142-4EDA-8C63-C859FC25B2C2}" srcOrd="1" destOrd="0" presId="urn:microsoft.com/office/officeart/2005/8/layout/list1"/>
    <dgm:cxn modelId="{9CC93DA3-2AC0-445B-ACF1-9BA2E7600816}" type="presParOf" srcId="{B8D2F491-420F-4202-9997-0C09195A9FD9}" destId="{C7649435-F040-44E4-831C-531EA24FCE33}" srcOrd="9" destOrd="0" presId="urn:microsoft.com/office/officeart/2005/8/layout/list1"/>
    <dgm:cxn modelId="{DEF9EF29-17A9-4819-906F-EA75C50E4282}" type="presParOf" srcId="{B8D2F491-420F-4202-9997-0C09195A9FD9}" destId="{99DD9F0B-52C8-4A42-A0B9-EA247D6ECC9B}" srcOrd="10" destOrd="0" presId="urn:microsoft.com/office/officeart/2005/8/layout/list1"/>
    <dgm:cxn modelId="{0A8B811E-12CE-44C0-918A-39984C41D0C5}" type="presParOf" srcId="{B8D2F491-420F-4202-9997-0C09195A9FD9}" destId="{2205D659-6A7C-4B6D-8831-F4EA1994BDEF}" srcOrd="11" destOrd="0" presId="urn:microsoft.com/office/officeart/2005/8/layout/list1"/>
    <dgm:cxn modelId="{1F587E54-AB43-4E94-88E0-415DE062825A}" type="presParOf" srcId="{B8D2F491-420F-4202-9997-0C09195A9FD9}" destId="{53095970-F697-4FC6-9570-400CE3CCD871}" srcOrd="12" destOrd="0" presId="urn:microsoft.com/office/officeart/2005/8/layout/list1"/>
    <dgm:cxn modelId="{84131B20-AAB9-4658-93DC-FC226CCF162C}" type="presParOf" srcId="{53095970-F697-4FC6-9570-400CE3CCD871}" destId="{EEDA832E-01A5-4452-99EB-AAB3D2811401}" srcOrd="0" destOrd="0" presId="urn:microsoft.com/office/officeart/2005/8/layout/list1"/>
    <dgm:cxn modelId="{EBE5605B-3BB8-4009-ABCF-1532348C9AE4}" type="presParOf" srcId="{53095970-F697-4FC6-9570-400CE3CCD871}" destId="{F659D116-A13C-4485-85A5-FBCEF146E2E8}" srcOrd="1" destOrd="0" presId="urn:microsoft.com/office/officeart/2005/8/layout/list1"/>
    <dgm:cxn modelId="{A5ACFDAF-D822-4AF7-B41D-B3F9FC58F55F}" type="presParOf" srcId="{B8D2F491-420F-4202-9997-0C09195A9FD9}" destId="{41732486-0472-48B6-A126-7F031ED75A8D}" srcOrd="13" destOrd="0" presId="urn:microsoft.com/office/officeart/2005/8/layout/list1"/>
    <dgm:cxn modelId="{61254F08-8FEC-4E1A-A23C-15E53F4BAD3B}" type="presParOf" srcId="{B8D2F491-420F-4202-9997-0C09195A9FD9}" destId="{56A4BF27-9B91-4D6B-911D-1B04C08CA9B6}"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645153-5245-488D-9ADD-255F4FE70E2B}">
      <dsp:nvSpPr>
        <dsp:cNvPr id="0" name=""/>
        <dsp:cNvSpPr/>
      </dsp:nvSpPr>
      <dsp:spPr>
        <a:xfrm rot="5400000">
          <a:off x="-248981" y="249633"/>
          <a:ext cx="1659879" cy="116191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de-AT" sz="1900" kern="1200"/>
            <a:t>Intro</a:t>
          </a:r>
        </a:p>
      </dsp:txBody>
      <dsp:txXfrm rot="-5400000">
        <a:off x="2" y="581609"/>
        <a:ext cx="1161915" cy="497964"/>
      </dsp:txXfrm>
    </dsp:sp>
    <dsp:sp modelId="{18A68524-94FE-4102-9793-8CF5DC1AA8D7}">
      <dsp:nvSpPr>
        <dsp:cNvPr id="0" name=""/>
        <dsp:cNvSpPr/>
      </dsp:nvSpPr>
      <dsp:spPr>
        <a:xfrm rot="5400000">
          <a:off x="5368286" y="-4205719"/>
          <a:ext cx="1078921" cy="949166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AT" sz="2000" kern="1200"/>
            <a:t>Soll die Aufmerksamkeit der Zuschauer:innen gewinnen</a:t>
          </a:r>
        </a:p>
        <a:p>
          <a:pPr marL="228600" lvl="1" indent="-228600" algn="l" defTabSz="889000">
            <a:lnSpc>
              <a:spcPct val="90000"/>
            </a:lnSpc>
            <a:spcBef>
              <a:spcPct val="0"/>
            </a:spcBef>
            <a:spcAft>
              <a:spcPct val="15000"/>
            </a:spcAft>
            <a:buChar char="•"/>
          </a:pPr>
          <a:r>
            <a:rPr lang="de-AT" sz="2000" kern="1200"/>
            <a:t>Enthält oft Musik oder einen Slogan</a:t>
          </a:r>
        </a:p>
      </dsp:txBody>
      <dsp:txXfrm rot="-5400000">
        <a:off x="1161916" y="53320"/>
        <a:ext cx="9438994" cy="973583"/>
      </dsp:txXfrm>
    </dsp:sp>
    <dsp:sp modelId="{E9356B8B-5196-4F7B-84C6-2C9C93CE7D8E}">
      <dsp:nvSpPr>
        <dsp:cNvPr id="0" name=""/>
        <dsp:cNvSpPr/>
      </dsp:nvSpPr>
      <dsp:spPr>
        <a:xfrm rot="5400000">
          <a:off x="-248981" y="1715956"/>
          <a:ext cx="1659879" cy="116191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de-AT" sz="1900" kern="1200"/>
            <a:t>Einleitung</a:t>
          </a:r>
        </a:p>
      </dsp:txBody>
      <dsp:txXfrm rot="-5400000">
        <a:off x="2" y="2047932"/>
        <a:ext cx="1161915" cy="497964"/>
      </dsp:txXfrm>
    </dsp:sp>
    <dsp:sp modelId="{A21F0EF7-FADE-46B0-8A42-322063D86B12}">
      <dsp:nvSpPr>
        <dsp:cNvPr id="0" name=""/>
        <dsp:cNvSpPr/>
      </dsp:nvSpPr>
      <dsp:spPr>
        <a:xfrm rot="5400000">
          <a:off x="5368286" y="-2739396"/>
          <a:ext cx="1078921" cy="949166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AT" sz="2000" kern="1200"/>
            <a:t>Begrüßung der Zuhörer</a:t>
          </a:r>
        </a:p>
        <a:p>
          <a:pPr marL="228600" lvl="1" indent="-228600" algn="l" defTabSz="889000">
            <a:lnSpc>
              <a:spcPct val="90000"/>
            </a:lnSpc>
            <a:spcBef>
              <a:spcPct val="0"/>
            </a:spcBef>
            <a:spcAft>
              <a:spcPct val="15000"/>
            </a:spcAft>
            <a:buChar char="•"/>
          </a:pPr>
          <a:r>
            <a:rPr lang="de-AT" sz="2000" kern="1200"/>
            <a:t>Vorstellung der Folge und ggf. der Gäste</a:t>
          </a:r>
        </a:p>
        <a:p>
          <a:pPr marL="228600" lvl="1" indent="-228600" algn="l" defTabSz="889000">
            <a:lnSpc>
              <a:spcPct val="90000"/>
            </a:lnSpc>
            <a:spcBef>
              <a:spcPct val="0"/>
            </a:spcBef>
            <a:spcAft>
              <a:spcPct val="15000"/>
            </a:spcAft>
            <a:buChar char="•"/>
          </a:pPr>
          <a:r>
            <a:rPr lang="de-AT" sz="2000" kern="1200"/>
            <a:t>Erklärung, worum es in der Folge gehen wird</a:t>
          </a:r>
        </a:p>
      </dsp:txBody>
      <dsp:txXfrm rot="-5400000">
        <a:off x="1161916" y="1519643"/>
        <a:ext cx="9438994" cy="973583"/>
      </dsp:txXfrm>
    </dsp:sp>
    <dsp:sp modelId="{4FFEF148-1174-40BA-84AB-B78D2DB65322}">
      <dsp:nvSpPr>
        <dsp:cNvPr id="0" name=""/>
        <dsp:cNvSpPr/>
      </dsp:nvSpPr>
      <dsp:spPr>
        <a:xfrm rot="5400000">
          <a:off x="-248981" y="3182279"/>
          <a:ext cx="1659879" cy="116191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de-AT" sz="1900" kern="1200"/>
            <a:t>Hauptteil</a:t>
          </a:r>
        </a:p>
      </dsp:txBody>
      <dsp:txXfrm rot="-5400000">
        <a:off x="2" y="3514255"/>
        <a:ext cx="1161915" cy="497964"/>
      </dsp:txXfrm>
    </dsp:sp>
    <dsp:sp modelId="{65B7AFA9-0998-4F83-A700-640340B5BB5A}">
      <dsp:nvSpPr>
        <dsp:cNvPr id="0" name=""/>
        <dsp:cNvSpPr/>
      </dsp:nvSpPr>
      <dsp:spPr>
        <a:xfrm rot="5400000">
          <a:off x="5368286" y="-1273073"/>
          <a:ext cx="1078921" cy="949166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AT" sz="2000" kern="1200" dirty="0"/>
            <a:t>Zentrale Inhalte des Podcasts</a:t>
          </a:r>
        </a:p>
        <a:p>
          <a:pPr marL="228600" lvl="1" indent="-228600" algn="l" defTabSz="889000">
            <a:lnSpc>
              <a:spcPct val="90000"/>
            </a:lnSpc>
            <a:spcBef>
              <a:spcPct val="0"/>
            </a:spcBef>
            <a:spcAft>
              <a:spcPct val="15000"/>
            </a:spcAft>
            <a:buChar char="•"/>
          </a:pPr>
          <a:r>
            <a:rPr lang="de-AT" sz="2000" kern="1200"/>
            <a:t>Interviews, Diskussionen oder Erzählungen</a:t>
          </a:r>
        </a:p>
      </dsp:txBody>
      <dsp:txXfrm rot="-5400000">
        <a:off x="1161916" y="2985966"/>
        <a:ext cx="9438994" cy="9735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B23439-89D5-44CB-BF5D-1DD2C6500E0E}">
      <dsp:nvSpPr>
        <dsp:cNvPr id="0" name=""/>
        <dsp:cNvSpPr/>
      </dsp:nvSpPr>
      <dsp:spPr>
        <a:xfrm rot="5400000">
          <a:off x="-365397" y="368355"/>
          <a:ext cx="2435984" cy="170518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225" tIns="22225" rIns="22225" bIns="22225" numCol="1" spcCol="1270" anchor="ctr" anchorCtr="0">
          <a:noAutofit/>
        </a:bodyPr>
        <a:lstStyle/>
        <a:p>
          <a:pPr marL="0" lvl="0" indent="0" algn="ctr" defTabSz="1555750">
            <a:lnSpc>
              <a:spcPct val="90000"/>
            </a:lnSpc>
            <a:spcBef>
              <a:spcPct val="0"/>
            </a:spcBef>
            <a:spcAft>
              <a:spcPct val="35000"/>
            </a:spcAft>
            <a:buNone/>
          </a:pPr>
          <a:r>
            <a:rPr lang="de-AT" sz="3500" kern="1200" dirty="0"/>
            <a:t>Schluss</a:t>
          </a:r>
        </a:p>
      </dsp:txBody>
      <dsp:txXfrm rot="-5400000">
        <a:off x="1" y="855553"/>
        <a:ext cx="1705189" cy="730795"/>
      </dsp:txXfrm>
    </dsp:sp>
    <dsp:sp modelId="{D7DC234F-0AD1-47AA-AA9B-C3A9B1D1AD11}">
      <dsp:nvSpPr>
        <dsp:cNvPr id="0" name=""/>
        <dsp:cNvSpPr/>
      </dsp:nvSpPr>
      <dsp:spPr>
        <a:xfrm rot="5400000">
          <a:off x="5387689" y="-3679542"/>
          <a:ext cx="1583390" cy="894838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de-AT" sz="2900" kern="1200" dirty="0"/>
            <a:t>Persönliches Fazit</a:t>
          </a:r>
        </a:p>
        <a:p>
          <a:pPr marL="285750" lvl="1" indent="-285750" algn="l" defTabSz="1289050">
            <a:lnSpc>
              <a:spcPct val="90000"/>
            </a:lnSpc>
            <a:spcBef>
              <a:spcPct val="0"/>
            </a:spcBef>
            <a:spcAft>
              <a:spcPct val="15000"/>
            </a:spcAft>
            <a:buChar char="•"/>
          </a:pPr>
          <a:r>
            <a:rPr lang="de-AT" sz="2900" kern="1200" dirty="0"/>
            <a:t>Danksagung an Gäste und Zuhörer</a:t>
          </a:r>
        </a:p>
      </dsp:txBody>
      <dsp:txXfrm rot="-5400000">
        <a:off x="1705190" y="80252"/>
        <a:ext cx="8871094" cy="1428800"/>
      </dsp:txXfrm>
    </dsp:sp>
    <dsp:sp modelId="{E3C19237-ED9D-41F5-8EEA-0B9DF0D7B3C6}">
      <dsp:nvSpPr>
        <dsp:cNvPr id="0" name=""/>
        <dsp:cNvSpPr/>
      </dsp:nvSpPr>
      <dsp:spPr>
        <a:xfrm rot="5400000">
          <a:off x="-365397" y="2520283"/>
          <a:ext cx="2435984" cy="170518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225" tIns="22225" rIns="22225" bIns="22225" numCol="1" spcCol="1270" anchor="ctr" anchorCtr="0">
          <a:noAutofit/>
        </a:bodyPr>
        <a:lstStyle/>
        <a:p>
          <a:pPr marL="0" lvl="0" indent="0" algn="ctr" defTabSz="1555750">
            <a:lnSpc>
              <a:spcPct val="90000"/>
            </a:lnSpc>
            <a:spcBef>
              <a:spcPct val="0"/>
            </a:spcBef>
            <a:spcAft>
              <a:spcPct val="35000"/>
            </a:spcAft>
            <a:buNone/>
          </a:pPr>
          <a:r>
            <a:rPr lang="de-AT" sz="3500" kern="1200" dirty="0"/>
            <a:t>Outro</a:t>
          </a:r>
        </a:p>
      </dsp:txBody>
      <dsp:txXfrm rot="-5400000">
        <a:off x="1" y="3007481"/>
        <a:ext cx="1705189" cy="730795"/>
      </dsp:txXfrm>
    </dsp:sp>
    <dsp:sp modelId="{17D96FE7-6C59-4A82-95D2-8A2AF2FD883F}">
      <dsp:nvSpPr>
        <dsp:cNvPr id="0" name=""/>
        <dsp:cNvSpPr/>
      </dsp:nvSpPr>
      <dsp:spPr>
        <a:xfrm rot="5400000">
          <a:off x="5387689" y="-1527614"/>
          <a:ext cx="1583390" cy="894838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18415" rIns="18415" bIns="18415" numCol="1" spcCol="1270" anchor="ctr" anchorCtr="0">
          <a:noAutofit/>
        </a:bodyPr>
        <a:lstStyle/>
        <a:p>
          <a:pPr marL="285750" lvl="1" indent="-285750" algn="l" defTabSz="1289050">
            <a:lnSpc>
              <a:spcPct val="90000"/>
            </a:lnSpc>
            <a:spcBef>
              <a:spcPct val="0"/>
            </a:spcBef>
            <a:spcAft>
              <a:spcPct val="15000"/>
            </a:spcAft>
            <a:buChar char="•"/>
          </a:pPr>
          <a:r>
            <a:rPr lang="de-AT" sz="2900" kern="1200" dirty="0"/>
            <a:t>Verabschiedung</a:t>
          </a:r>
        </a:p>
        <a:p>
          <a:pPr marL="285750" lvl="1" indent="-285750" algn="l" defTabSz="1289050">
            <a:lnSpc>
              <a:spcPct val="90000"/>
            </a:lnSpc>
            <a:spcBef>
              <a:spcPct val="0"/>
            </a:spcBef>
            <a:spcAft>
              <a:spcPct val="15000"/>
            </a:spcAft>
            <a:buChar char="•"/>
          </a:pPr>
          <a:r>
            <a:rPr lang="de-AT" sz="2900" kern="1200" dirty="0"/>
            <a:t>Musik oder Soundeffekte</a:t>
          </a:r>
        </a:p>
        <a:p>
          <a:pPr marL="285750" lvl="1" indent="-285750" algn="l" defTabSz="1289050">
            <a:lnSpc>
              <a:spcPct val="90000"/>
            </a:lnSpc>
            <a:spcBef>
              <a:spcPct val="0"/>
            </a:spcBef>
            <a:spcAft>
              <a:spcPct val="15000"/>
            </a:spcAft>
            <a:buChar char="•"/>
          </a:pPr>
          <a:r>
            <a:rPr lang="de-AT" sz="2900" kern="1200" dirty="0"/>
            <a:t>Sogenannter Call-</a:t>
          </a:r>
          <a:r>
            <a:rPr lang="de-AT" sz="2900" kern="1200" dirty="0" err="1"/>
            <a:t>to</a:t>
          </a:r>
          <a:r>
            <a:rPr lang="de-AT" sz="2900" kern="1200" dirty="0"/>
            <a:t>-Action (z. B. „Folgt uns“)</a:t>
          </a:r>
        </a:p>
      </dsp:txBody>
      <dsp:txXfrm rot="-5400000">
        <a:off x="1705190" y="2232180"/>
        <a:ext cx="8871094" cy="1428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0BCA00-30A4-42C3-B711-44D4E5E005A6}">
      <dsp:nvSpPr>
        <dsp:cNvPr id="0" name=""/>
        <dsp:cNvSpPr/>
      </dsp:nvSpPr>
      <dsp:spPr>
        <a:xfrm>
          <a:off x="-5193773" y="-795538"/>
          <a:ext cx="6184904" cy="6184904"/>
        </a:xfrm>
        <a:prstGeom prst="blockArc">
          <a:avLst>
            <a:gd name="adj1" fmla="val 18900000"/>
            <a:gd name="adj2" fmla="val 2700000"/>
            <a:gd name="adj3" fmla="val 34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B57A97-805C-4D19-8D90-E96B1A337AB0}">
      <dsp:nvSpPr>
        <dsp:cNvPr id="0" name=""/>
        <dsp:cNvSpPr/>
      </dsp:nvSpPr>
      <dsp:spPr>
        <a:xfrm>
          <a:off x="433497" y="287022"/>
          <a:ext cx="10156526" cy="5744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5940" tIns="40640" rIns="40640" bIns="40640" numCol="1" spcCol="1270" anchor="ctr" anchorCtr="0">
          <a:noAutofit/>
        </a:bodyPr>
        <a:lstStyle/>
        <a:p>
          <a:pPr marL="0" lvl="0" indent="0" algn="l" defTabSz="711200">
            <a:lnSpc>
              <a:spcPct val="90000"/>
            </a:lnSpc>
            <a:spcBef>
              <a:spcPct val="0"/>
            </a:spcBef>
            <a:spcAft>
              <a:spcPct val="35000"/>
            </a:spcAft>
            <a:buNone/>
          </a:pPr>
          <a:r>
            <a:rPr lang="de-DE" sz="1600" b="1" kern="1200" dirty="0"/>
            <a:t>Zeitliche Flexibilität</a:t>
          </a:r>
        </a:p>
        <a:p>
          <a:pPr marL="0" lvl="0" indent="0" algn="l" defTabSz="711200">
            <a:lnSpc>
              <a:spcPct val="90000"/>
            </a:lnSpc>
            <a:spcBef>
              <a:spcPct val="0"/>
            </a:spcBef>
            <a:spcAft>
              <a:spcPct val="35000"/>
            </a:spcAft>
            <a:buNone/>
          </a:pPr>
          <a:r>
            <a:rPr lang="de-DE" sz="1400" kern="1200" dirty="0"/>
            <a:t>Man kann den Podcast überall und zu jeder Zeit anhören. Beim Radio ist man aber zu bestimmten Zeiten gebunden. </a:t>
          </a:r>
          <a:endParaRPr lang="de-AT" sz="1400" kern="1200" dirty="0"/>
        </a:p>
      </dsp:txBody>
      <dsp:txXfrm>
        <a:off x="433497" y="287022"/>
        <a:ext cx="10156526" cy="574412"/>
      </dsp:txXfrm>
    </dsp:sp>
    <dsp:sp modelId="{4835F86B-177F-4B48-8E0F-053C490BED3C}">
      <dsp:nvSpPr>
        <dsp:cNvPr id="0" name=""/>
        <dsp:cNvSpPr/>
      </dsp:nvSpPr>
      <dsp:spPr>
        <a:xfrm>
          <a:off x="74489" y="215220"/>
          <a:ext cx="718015" cy="718015"/>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37644E8-D60A-40A5-BAEE-46E6957BD224}">
      <dsp:nvSpPr>
        <dsp:cNvPr id="0" name=""/>
        <dsp:cNvSpPr/>
      </dsp:nvSpPr>
      <dsp:spPr>
        <a:xfrm>
          <a:off x="845104" y="1148365"/>
          <a:ext cx="9744919" cy="5744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5940" tIns="40640" rIns="40640" bIns="40640" numCol="1" spcCol="1270" anchor="ctr" anchorCtr="0">
          <a:noAutofit/>
        </a:bodyPr>
        <a:lstStyle/>
        <a:p>
          <a:pPr marL="0" lvl="0" indent="0" algn="l" defTabSz="711200">
            <a:lnSpc>
              <a:spcPct val="90000"/>
            </a:lnSpc>
            <a:spcBef>
              <a:spcPct val="0"/>
            </a:spcBef>
            <a:spcAft>
              <a:spcPct val="35000"/>
            </a:spcAft>
            <a:buNone/>
          </a:pPr>
          <a:r>
            <a:rPr lang="de-DE" sz="1600" b="1" kern="1200" dirty="0"/>
            <a:t>Spezialisierung</a:t>
          </a:r>
          <a:endParaRPr lang="de-DE" sz="1400" b="1" kern="1200" dirty="0"/>
        </a:p>
        <a:p>
          <a:pPr marL="0" lvl="0" indent="0" algn="l" defTabSz="711200">
            <a:lnSpc>
              <a:spcPct val="90000"/>
            </a:lnSpc>
            <a:spcBef>
              <a:spcPct val="0"/>
            </a:spcBef>
            <a:spcAft>
              <a:spcPct val="35000"/>
            </a:spcAft>
            <a:buNone/>
          </a:pPr>
          <a:r>
            <a:rPr lang="de-DE" sz="1400" kern="1200" dirty="0"/>
            <a:t>Man kann sich aussuchen welche Themen man sich anhört (True Crime, Wissenschaft, Gaming) </a:t>
          </a:r>
          <a:endParaRPr lang="de-AT" sz="1400" kern="1200" dirty="0"/>
        </a:p>
      </dsp:txBody>
      <dsp:txXfrm>
        <a:off x="845104" y="1148365"/>
        <a:ext cx="9744919" cy="574412"/>
      </dsp:txXfrm>
    </dsp:sp>
    <dsp:sp modelId="{33D9219D-89F1-4239-89D3-F4CD007E714D}">
      <dsp:nvSpPr>
        <dsp:cNvPr id="0" name=""/>
        <dsp:cNvSpPr/>
      </dsp:nvSpPr>
      <dsp:spPr>
        <a:xfrm>
          <a:off x="486096" y="1076563"/>
          <a:ext cx="718015" cy="718015"/>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86DBA54-2924-4DDF-A357-AE0EE563E242}">
      <dsp:nvSpPr>
        <dsp:cNvPr id="0" name=""/>
        <dsp:cNvSpPr/>
      </dsp:nvSpPr>
      <dsp:spPr>
        <a:xfrm>
          <a:off x="971434" y="2009707"/>
          <a:ext cx="9618589" cy="5744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5940" tIns="35560" rIns="35560" bIns="35560" numCol="1" spcCol="1270" anchor="ctr" anchorCtr="0">
          <a:noAutofit/>
        </a:bodyPr>
        <a:lstStyle/>
        <a:p>
          <a:pPr marL="0" lvl="0" indent="0" algn="l" defTabSz="622300">
            <a:lnSpc>
              <a:spcPct val="90000"/>
            </a:lnSpc>
            <a:spcBef>
              <a:spcPct val="0"/>
            </a:spcBef>
            <a:spcAft>
              <a:spcPct val="35000"/>
            </a:spcAft>
            <a:buNone/>
          </a:pPr>
          <a:r>
            <a:rPr lang="de-DE" sz="1400" b="1" kern="1200" dirty="0"/>
            <a:t>Immer verfügbar</a:t>
          </a:r>
        </a:p>
        <a:p>
          <a:pPr marL="0" lvl="0" indent="0" algn="l" defTabSz="622300">
            <a:lnSpc>
              <a:spcPct val="90000"/>
            </a:lnSpc>
            <a:spcBef>
              <a:spcPct val="0"/>
            </a:spcBef>
            <a:spcAft>
              <a:spcPct val="35000"/>
            </a:spcAft>
            <a:buNone/>
          </a:pPr>
          <a:r>
            <a:rPr lang="de-DE" sz="1200" kern="1200" dirty="0"/>
            <a:t>Man kann alte Episoden wieder anhören. Außerdem kann man die Podcasts herunterladen und dann ohne Internet anhören  </a:t>
          </a:r>
          <a:endParaRPr lang="de-AT" sz="1200" kern="1200" dirty="0"/>
        </a:p>
      </dsp:txBody>
      <dsp:txXfrm>
        <a:off x="971434" y="2009707"/>
        <a:ext cx="9618589" cy="574412"/>
      </dsp:txXfrm>
    </dsp:sp>
    <dsp:sp modelId="{5E37CE0E-69AB-4CE7-B84E-0246935E48F0}">
      <dsp:nvSpPr>
        <dsp:cNvPr id="0" name=""/>
        <dsp:cNvSpPr/>
      </dsp:nvSpPr>
      <dsp:spPr>
        <a:xfrm>
          <a:off x="612427" y="1937906"/>
          <a:ext cx="718015" cy="718015"/>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094D722-73E3-4744-A699-0E295E9DEA57}">
      <dsp:nvSpPr>
        <dsp:cNvPr id="0" name=""/>
        <dsp:cNvSpPr/>
      </dsp:nvSpPr>
      <dsp:spPr>
        <a:xfrm>
          <a:off x="845104" y="2871050"/>
          <a:ext cx="9744919" cy="5744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5940" tIns="35560" rIns="35560" bIns="35560" numCol="1" spcCol="1270" anchor="ctr" anchorCtr="0">
          <a:noAutofit/>
        </a:bodyPr>
        <a:lstStyle/>
        <a:p>
          <a:pPr marL="0" lvl="0" indent="0" algn="l" defTabSz="622300">
            <a:lnSpc>
              <a:spcPct val="90000"/>
            </a:lnSpc>
            <a:spcBef>
              <a:spcPct val="0"/>
            </a:spcBef>
            <a:spcAft>
              <a:spcPct val="35000"/>
            </a:spcAft>
            <a:buNone/>
          </a:pPr>
          <a:r>
            <a:rPr lang="de-DE" sz="1400" b="1" kern="1200" dirty="0"/>
            <a:t>Werbung</a:t>
          </a:r>
          <a:endParaRPr lang="de-DE" sz="1200" b="1" kern="1200" dirty="0"/>
        </a:p>
        <a:p>
          <a:pPr marL="0" lvl="0" indent="0" algn="l" defTabSz="622300">
            <a:lnSpc>
              <a:spcPct val="90000"/>
            </a:lnSpc>
            <a:spcBef>
              <a:spcPct val="0"/>
            </a:spcBef>
            <a:spcAft>
              <a:spcPct val="35000"/>
            </a:spcAft>
            <a:buNone/>
          </a:pPr>
          <a:r>
            <a:rPr lang="de-DE" sz="1200" kern="1200" dirty="0"/>
            <a:t>Viele Podcasts sind werbefrei oder haben zielgerichtete Werbung, die weniger störend wirken </a:t>
          </a:r>
          <a:endParaRPr lang="de-AT" sz="1200" kern="1200" dirty="0"/>
        </a:p>
      </dsp:txBody>
      <dsp:txXfrm>
        <a:off x="845104" y="2871050"/>
        <a:ext cx="9744919" cy="574412"/>
      </dsp:txXfrm>
    </dsp:sp>
    <dsp:sp modelId="{3E22244E-408A-4545-AF51-CB264DF92BBA}">
      <dsp:nvSpPr>
        <dsp:cNvPr id="0" name=""/>
        <dsp:cNvSpPr/>
      </dsp:nvSpPr>
      <dsp:spPr>
        <a:xfrm>
          <a:off x="486096" y="2799249"/>
          <a:ext cx="718015" cy="718015"/>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24FA80-ECB8-43E9-B805-B3620F4C88A1}">
      <dsp:nvSpPr>
        <dsp:cNvPr id="0" name=""/>
        <dsp:cNvSpPr/>
      </dsp:nvSpPr>
      <dsp:spPr>
        <a:xfrm>
          <a:off x="433497" y="3732393"/>
          <a:ext cx="10156526" cy="5744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5940" tIns="35560" rIns="35560" bIns="35560" numCol="1" spcCol="1270" anchor="ctr" anchorCtr="0">
          <a:noAutofit/>
        </a:bodyPr>
        <a:lstStyle/>
        <a:p>
          <a:pPr marL="0" lvl="0" indent="0" algn="l" defTabSz="622300">
            <a:lnSpc>
              <a:spcPct val="90000"/>
            </a:lnSpc>
            <a:spcBef>
              <a:spcPct val="0"/>
            </a:spcBef>
            <a:spcAft>
              <a:spcPct val="35000"/>
            </a:spcAft>
            <a:buNone/>
          </a:pPr>
          <a:r>
            <a:rPr lang="de-DE" sz="1400" b="1" kern="1200" dirty="0"/>
            <a:t>Authentizität</a:t>
          </a:r>
        </a:p>
        <a:p>
          <a:pPr marL="0" lvl="0" indent="0" algn="l" defTabSz="622300">
            <a:lnSpc>
              <a:spcPct val="90000"/>
            </a:lnSpc>
            <a:spcBef>
              <a:spcPct val="0"/>
            </a:spcBef>
            <a:spcAft>
              <a:spcPct val="35000"/>
            </a:spcAft>
            <a:buNone/>
          </a:pPr>
          <a:r>
            <a:rPr lang="de-DE" sz="1200" kern="1200" dirty="0"/>
            <a:t>Persönlicher und lockererer. Außerdem bildet man eine gewisse Bindung, da man die Hosts wiedererkennt.</a:t>
          </a:r>
          <a:endParaRPr lang="de-AT" sz="1200" kern="1200" dirty="0"/>
        </a:p>
      </dsp:txBody>
      <dsp:txXfrm>
        <a:off x="433497" y="3732393"/>
        <a:ext cx="10156526" cy="574412"/>
      </dsp:txXfrm>
    </dsp:sp>
    <dsp:sp modelId="{3E5631A5-B968-4AEC-BE3A-B98677CADD09}">
      <dsp:nvSpPr>
        <dsp:cNvPr id="0" name=""/>
        <dsp:cNvSpPr/>
      </dsp:nvSpPr>
      <dsp:spPr>
        <a:xfrm>
          <a:off x="74489" y="3660591"/>
          <a:ext cx="718015" cy="718015"/>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BC8605-0074-414C-81B6-407626E8F0BD}">
      <dsp:nvSpPr>
        <dsp:cNvPr id="0" name=""/>
        <dsp:cNvSpPr/>
      </dsp:nvSpPr>
      <dsp:spPr>
        <a:xfrm>
          <a:off x="-5193613" y="-795538"/>
          <a:ext cx="6184904" cy="6184904"/>
        </a:xfrm>
        <a:prstGeom prst="blockArc">
          <a:avLst>
            <a:gd name="adj1" fmla="val 18900000"/>
            <a:gd name="adj2" fmla="val 2700000"/>
            <a:gd name="adj3" fmla="val 34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341140-9974-4D2A-8055-78E45E2BC501}">
      <dsp:nvSpPr>
        <dsp:cNvPr id="0" name=""/>
        <dsp:cNvSpPr/>
      </dsp:nvSpPr>
      <dsp:spPr>
        <a:xfrm>
          <a:off x="637623" y="459382"/>
          <a:ext cx="9952560" cy="9187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9270" tIns="45720" rIns="45720" bIns="45720" numCol="1" spcCol="1270" anchor="ctr" anchorCtr="0">
          <a:noAutofit/>
        </a:bodyPr>
        <a:lstStyle/>
        <a:p>
          <a:pPr marL="0" lvl="0" indent="0" algn="l" defTabSz="800100">
            <a:lnSpc>
              <a:spcPct val="90000"/>
            </a:lnSpc>
            <a:spcBef>
              <a:spcPct val="0"/>
            </a:spcBef>
            <a:spcAft>
              <a:spcPct val="35000"/>
            </a:spcAft>
            <a:buNone/>
          </a:pPr>
          <a:r>
            <a:rPr lang="de-DE" sz="1800" b="1" kern="1200" dirty="0"/>
            <a:t>Vorproduziert</a:t>
          </a:r>
          <a:endParaRPr lang="de-DE" sz="1700" b="1" kern="1200" dirty="0"/>
        </a:p>
        <a:p>
          <a:pPr marL="0" lvl="0" indent="0" algn="l" defTabSz="800100">
            <a:lnSpc>
              <a:spcPct val="90000"/>
            </a:lnSpc>
            <a:spcBef>
              <a:spcPct val="0"/>
            </a:spcBef>
            <a:spcAft>
              <a:spcPct val="35000"/>
            </a:spcAft>
            <a:buNone/>
          </a:pPr>
          <a:r>
            <a:rPr lang="de-DE" sz="1700" kern="1200" dirty="0"/>
            <a:t>Podcasts sind meist vorproduziert und können deshalb nicht mit Live-News mithalten (Nachrichten, Stauwarnungen)</a:t>
          </a:r>
          <a:endParaRPr lang="de-AT" sz="1700" kern="1200" dirty="0"/>
        </a:p>
      </dsp:txBody>
      <dsp:txXfrm>
        <a:off x="637623" y="459382"/>
        <a:ext cx="9952560" cy="918765"/>
      </dsp:txXfrm>
    </dsp:sp>
    <dsp:sp modelId="{7D4A32ED-96D1-4F60-8534-F6679D22AA4F}">
      <dsp:nvSpPr>
        <dsp:cNvPr id="0" name=""/>
        <dsp:cNvSpPr/>
      </dsp:nvSpPr>
      <dsp:spPr>
        <a:xfrm>
          <a:off x="63394" y="344537"/>
          <a:ext cx="1148457" cy="1148457"/>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E72F51-081C-49BE-9B1A-92E6B11D8E58}">
      <dsp:nvSpPr>
        <dsp:cNvPr id="0" name=""/>
        <dsp:cNvSpPr/>
      </dsp:nvSpPr>
      <dsp:spPr>
        <a:xfrm>
          <a:off x="971594" y="1837531"/>
          <a:ext cx="9618589" cy="9187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9270" tIns="45720" rIns="45720" bIns="45720" numCol="1" spcCol="1270" anchor="ctr" anchorCtr="0">
          <a:noAutofit/>
        </a:bodyPr>
        <a:lstStyle/>
        <a:p>
          <a:pPr marL="0" lvl="0" indent="0" algn="l" defTabSz="800100">
            <a:lnSpc>
              <a:spcPct val="90000"/>
            </a:lnSpc>
            <a:spcBef>
              <a:spcPct val="0"/>
            </a:spcBef>
            <a:spcAft>
              <a:spcPct val="35000"/>
            </a:spcAft>
            <a:buNone/>
          </a:pPr>
          <a:r>
            <a:rPr lang="de-DE" sz="1800" b="1" kern="1200" dirty="0"/>
            <a:t>Qualität &amp; Fake News</a:t>
          </a:r>
        </a:p>
        <a:p>
          <a:pPr marL="0" lvl="0" indent="0" algn="l" defTabSz="800100">
            <a:lnSpc>
              <a:spcPct val="90000"/>
            </a:lnSpc>
            <a:spcBef>
              <a:spcPct val="0"/>
            </a:spcBef>
            <a:spcAft>
              <a:spcPct val="35000"/>
            </a:spcAft>
            <a:buNone/>
          </a:pPr>
          <a:r>
            <a:rPr lang="de-DE" sz="1700" kern="1200" dirty="0"/>
            <a:t>Nicht alle Podcasts sind gut produziert oder verlässlich. Falsche Informationen sind leichter verbreitet.</a:t>
          </a:r>
          <a:endParaRPr lang="de-AT" sz="1700" kern="1200" dirty="0"/>
        </a:p>
      </dsp:txBody>
      <dsp:txXfrm>
        <a:off x="971594" y="1837531"/>
        <a:ext cx="9618589" cy="918765"/>
      </dsp:txXfrm>
    </dsp:sp>
    <dsp:sp modelId="{648740AF-0C0A-4AC3-96C7-085757149F6A}">
      <dsp:nvSpPr>
        <dsp:cNvPr id="0" name=""/>
        <dsp:cNvSpPr/>
      </dsp:nvSpPr>
      <dsp:spPr>
        <a:xfrm>
          <a:off x="397366" y="1722685"/>
          <a:ext cx="1148457" cy="1148457"/>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F87886-2E0D-4170-ACA4-F02CBC0DBD82}">
      <dsp:nvSpPr>
        <dsp:cNvPr id="0" name=""/>
        <dsp:cNvSpPr/>
      </dsp:nvSpPr>
      <dsp:spPr>
        <a:xfrm>
          <a:off x="637623" y="3215679"/>
          <a:ext cx="9952560" cy="91876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9270" tIns="45720" rIns="45720" bIns="45720" numCol="1" spcCol="1270" anchor="ctr" anchorCtr="0">
          <a:noAutofit/>
        </a:bodyPr>
        <a:lstStyle/>
        <a:p>
          <a:pPr marL="0" lvl="0" indent="0" algn="l" defTabSz="800100">
            <a:lnSpc>
              <a:spcPct val="90000"/>
            </a:lnSpc>
            <a:spcBef>
              <a:spcPct val="0"/>
            </a:spcBef>
            <a:spcAft>
              <a:spcPct val="35000"/>
            </a:spcAft>
            <a:buNone/>
          </a:pPr>
          <a:r>
            <a:rPr lang="de-DE" sz="1800" b="1" kern="1200" dirty="0"/>
            <a:t>Verfügbarkeit</a:t>
          </a:r>
        </a:p>
        <a:p>
          <a:pPr marL="0" lvl="0" indent="0" algn="l" defTabSz="800100">
            <a:lnSpc>
              <a:spcPct val="90000"/>
            </a:lnSpc>
            <a:spcBef>
              <a:spcPct val="0"/>
            </a:spcBef>
            <a:spcAft>
              <a:spcPct val="35000"/>
            </a:spcAft>
            <a:buNone/>
          </a:pPr>
          <a:r>
            <a:rPr lang="de-DE" sz="1700" kern="1200" dirty="0"/>
            <a:t>Man braucht ein Handy und Internetzugriff um Podcasts anzuhören. Für ältere Maschinen nicht zugänglich</a:t>
          </a:r>
          <a:endParaRPr lang="de-AT" sz="1700" kern="1200" dirty="0"/>
        </a:p>
      </dsp:txBody>
      <dsp:txXfrm>
        <a:off x="637623" y="3215679"/>
        <a:ext cx="9952560" cy="918765"/>
      </dsp:txXfrm>
    </dsp:sp>
    <dsp:sp modelId="{CE4E1766-5A67-448F-9056-F73885323098}">
      <dsp:nvSpPr>
        <dsp:cNvPr id="0" name=""/>
        <dsp:cNvSpPr/>
      </dsp:nvSpPr>
      <dsp:spPr>
        <a:xfrm>
          <a:off x="63394" y="3100833"/>
          <a:ext cx="1148457" cy="1148457"/>
        </a:xfrm>
        <a:prstGeom prst="ellipse">
          <a:avLst/>
        </a:prstGeom>
        <a:blipFill rotWithShape="0">
          <a:blip xmlns:r="http://schemas.openxmlformats.org/officeDocument/2006/relationships" r:embed="rId1"/>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C9AA07-7CE9-44AD-A0FC-3CB87194922A}">
      <dsp:nvSpPr>
        <dsp:cNvPr id="0" name=""/>
        <dsp:cNvSpPr/>
      </dsp:nvSpPr>
      <dsp:spPr>
        <a:xfrm>
          <a:off x="1336" y="295685"/>
          <a:ext cx="4689584" cy="297788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EB3E73-5F38-463A-A67E-6144BA8BC0E6}">
      <dsp:nvSpPr>
        <dsp:cNvPr id="0" name=""/>
        <dsp:cNvSpPr/>
      </dsp:nvSpPr>
      <dsp:spPr>
        <a:xfrm>
          <a:off x="522401" y="790697"/>
          <a:ext cx="4689584" cy="2977886"/>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de-DE" sz="3800" b="1" kern="1200" dirty="0"/>
            <a:t>Titel</a:t>
          </a:r>
          <a:r>
            <a:rPr lang="de-DE" sz="3800" kern="1200" dirty="0"/>
            <a:t>: Stürzt der nächste Berg in Österreich ein</a:t>
          </a:r>
          <a:endParaRPr lang="en-US" sz="3800" kern="1200" dirty="0"/>
        </a:p>
      </dsp:txBody>
      <dsp:txXfrm>
        <a:off x="609620" y="877916"/>
        <a:ext cx="4515146" cy="2803448"/>
      </dsp:txXfrm>
    </dsp:sp>
    <dsp:sp modelId="{1E1B71DA-B9A5-44DF-85E2-4B767BCB2F4F}">
      <dsp:nvSpPr>
        <dsp:cNvPr id="0" name=""/>
        <dsp:cNvSpPr/>
      </dsp:nvSpPr>
      <dsp:spPr>
        <a:xfrm>
          <a:off x="5733050" y="295685"/>
          <a:ext cx="4689584" cy="2977886"/>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1E4B72-20A9-459A-A826-949D325EACF7}">
      <dsp:nvSpPr>
        <dsp:cNvPr id="0" name=""/>
        <dsp:cNvSpPr/>
      </dsp:nvSpPr>
      <dsp:spPr>
        <a:xfrm>
          <a:off x="6254115" y="790697"/>
          <a:ext cx="4689584" cy="2977886"/>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de-DE" sz="3800" b="1" kern="1200" dirty="0"/>
            <a:t>Erscheinungsort</a:t>
          </a:r>
          <a:r>
            <a:rPr lang="de-DE" sz="3800" kern="1200" dirty="0"/>
            <a:t>: Auf der Website „Der Standard“ am 7.6.2025 um 6 Uhr</a:t>
          </a:r>
          <a:endParaRPr lang="en-US" sz="3800" kern="1200" dirty="0"/>
        </a:p>
      </dsp:txBody>
      <dsp:txXfrm>
        <a:off x="6341334" y="877916"/>
        <a:ext cx="4515146" cy="280344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CD90B8-611A-4B95-9C7C-F5892A0C6314}">
      <dsp:nvSpPr>
        <dsp:cNvPr id="0" name=""/>
        <dsp:cNvSpPr/>
      </dsp:nvSpPr>
      <dsp:spPr>
        <a:xfrm>
          <a:off x="0" y="323293"/>
          <a:ext cx="10653713" cy="8505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6847" tIns="312420" rIns="826847" bIns="106680" numCol="1" spcCol="1270" anchor="t" anchorCtr="0">
          <a:noAutofit/>
        </a:bodyPr>
        <a:lstStyle/>
        <a:p>
          <a:pPr marL="114300" lvl="1" indent="-114300" algn="l" defTabSz="666750">
            <a:lnSpc>
              <a:spcPct val="90000"/>
            </a:lnSpc>
            <a:spcBef>
              <a:spcPct val="0"/>
            </a:spcBef>
            <a:spcAft>
              <a:spcPct val="15000"/>
            </a:spcAft>
            <a:buNone/>
          </a:pPr>
          <a:r>
            <a:rPr lang="de-DE" sz="1500" i="0" kern="1200" dirty="0"/>
            <a:t>Professorin am Institut für Geografie der Universität Innsbruck und Leiterin des Instituts für Interdisziplinäre Gebirgsforschung an der Österreichischen Akademie der Wissenschaften</a:t>
          </a:r>
          <a:endParaRPr lang="de-AT" sz="1500" kern="1200" dirty="0"/>
        </a:p>
      </dsp:txBody>
      <dsp:txXfrm>
        <a:off x="0" y="323293"/>
        <a:ext cx="10653713" cy="850500"/>
      </dsp:txXfrm>
    </dsp:sp>
    <dsp:sp modelId="{87D492F9-8C86-4F44-A05D-8A1501E5E2A7}">
      <dsp:nvSpPr>
        <dsp:cNvPr id="0" name=""/>
        <dsp:cNvSpPr/>
      </dsp:nvSpPr>
      <dsp:spPr>
        <a:xfrm>
          <a:off x="532685" y="101893"/>
          <a:ext cx="7457599"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879" tIns="0" rIns="281879" bIns="0" numCol="1" spcCol="1270" anchor="ctr" anchorCtr="0">
          <a:noAutofit/>
        </a:bodyPr>
        <a:lstStyle/>
        <a:p>
          <a:pPr marL="0" lvl="0" indent="0" algn="l" defTabSz="666750">
            <a:lnSpc>
              <a:spcPct val="90000"/>
            </a:lnSpc>
            <a:spcBef>
              <a:spcPct val="0"/>
            </a:spcBef>
            <a:spcAft>
              <a:spcPct val="35000"/>
            </a:spcAft>
            <a:buNone/>
          </a:pPr>
          <a:r>
            <a:rPr lang="de-DE" sz="1500" kern="1200" dirty="0" err="1"/>
            <a:t>Margreht</a:t>
          </a:r>
          <a:r>
            <a:rPr lang="de-DE" sz="1500" kern="1200" dirty="0"/>
            <a:t> Keiler </a:t>
          </a:r>
          <a:endParaRPr lang="de-AT" sz="1500" kern="1200" dirty="0"/>
        </a:p>
      </dsp:txBody>
      <dsp:txXfrm>
        <a:off x="554301" y="123509"/>
        <a:ext cx="7414367" cy="399568"/>
      </dsp:txXfrm>
    </dsp:sp>
    <dsp:sp modelId="{86995E65-0A3A-4F05-9097-A621832C54FF}">
      <dsp:nvSpPr>
        <dsp:cNvPr id="0" name=""/>
        <dsp:cNvSpPr/>
      </dsp:nvSpPr>
      <dsp:spPr>
        <a:xfrm>
          <a:off x="0" y="1476193"/>
          <a:ext cx="10653713" cy="6378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6847" tIns="312420" rIns="826847" bIns="106680" numCol="1" spcCol="1270" anchor="t" anchorCtr="0">
          <a:noAutofit/>
        </a:bodyPr>
        <a:lstStyle/>
        <a:p>
          <a:pPr marL="114300" lvl="1" indent="-114300" algn="l" defTabSz="666750">
            <a:lnSpc>
              <a:spcPct val="90000"/>
            </a:lnSpc>
            <a:spcBef>
              <a:spcPct val="0"/>
            </a:spcBef>
            <a:spcAft>
              <a:spcPct val="15000"/>
            </a:spcAft>
            <a:buNone/>
          </a:pPr>
          <a:r>
            <a:rPr lang="de-DE" sz="1500" i="0" kern="1200" dirty="0"/>
            <a:t>Redakteur im Wissenschaftsressort des Standard</a:t>
          </a:r>
          <a:endParaRPr lang="de-AT" sz="1500" kern="1200" dirty="0"/>
        </a:p>
      </dsp:txBody>
      <dsp:txXfrm>
        <a:off x="0" y="1476193"/>
        <a:ext cx="10653713" cy="637875"/>
      </dsp:txXfrm>
    </dsp:sp>
    <dsp:sp modelId="{743CFAD3-9178-45C8-80A2-B5B8E83BA25F}">
      <dsp:nvSpPr>
        <dsp:cNvPr id="0" name=""/>
        <dsp:cNvSpPr/>
      </dsp:nvSpPr>
      <dsp:spPr>
        <a:xfrm>
          <a:off x="532685" y="1254793"/>
          <a:ext cx="7457599"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879" tIns="0" rIns="281879" bIns="0" numCol="1" spcCol="1270" anchor="ctr" anchorCtr="0">
          <a:noAutofit/>
        </a:bodyPr>
        <a:lstStyle/>
        <a:p>
          <a:pPr marL="0" lvl="0" indent="0" algn="l" defTabSz="666750">
            <a:lnSpc>
              <a:spcPct val="90000"/>
            </a:lnSpc>
            <a:spcBef>
              <a:spcPct val="0"/>
            </a:spcBef>
            <a:spcAft>
              <a:spcPct val="35000"/>
            </a:spcAft>
            <a:buNone/>
          </a:pPr>
          <a:r>
            <a:rPr lang="de-DE" sz="1500" i="0" kern="1200" dirty="0"/>
            <a:t>Reinhard </a:t>
          </a:r>
          <a:r>
            <a:rPr lang="de-DE" sz="1500" i="0" kern="1200" dirty="0" err="1"/>
            <a:t>Kleindl</a:t>
          </a:r>
          <a:r>
            <a:rPr lang="de-DE" sz="1500" i="0" kern="1200" dirty="0"/>
            <a:t> </a:t>
          </a:r>
          <a:endParaRPr lang="de-AT" sz="1500" kern="1200" dirty="0"/>
        </a:p>
      </dsp:txBody>
      <dsp:txXfrm>
        <a:off x="554301" y="1276409"/>
        <a:ext cx="7414367" cy="399568"/>
      </dsp:txXfrm>
    </dsp:sp>
    <dsp:sp modelId="{99DD9F0B-52C8-4A42-A0B9-EA247D6ECC9B}">
      <dsp:nvSpPr>
        <dsp:cNvPr id="0" name=""/>
        <dsp:cNvSpPr/>
      </dsp:nvSpPr>
      <dsp:spPr>
        <a:xfrm>
          <a:off x="0" y="2416468"/>
          <a:ext cx="10653713" cy="6378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6847" tIns="312420" rIns="826847" bIns="106680" numCol="1" spcCol="1270" anchor="t" anchorCtr="0">
          <a:noAutofit/>
        </a:bodyPr>
        <a:lstStyle/>
        <a:p>
          <a:pPr marL="114300" lvl="1" indent="-114300" algn="l" defTabSz="666750">
            <a:lnSpc>
              <a:spcPct val="90000"/>
            </a:lnSpc>
            <a:spcBef>
              <a:spcPct val="0"/>
            </a:spcBef>
            <a:spcAft>
              <a:spcPct val="15000"/>
            </a:spcAft>
            <a:buNone/>
          </a:pPr>
          <a:r>
            <a:rPr lang="de-DE" sz="1500" i="0" kern="1200"/>
            <a:t>vom Standard</a:t>
          </a:r>
          <a:endParaRPr lang="de-AT" sz="1500" kern="1200"/>
        </a:p>
      </dsp:txBody>
      <dsp:txXfrm>
        <a:off x="0" y="2416468"/>
        <a:ext cx="10653713" cy="637875"/>
      </dsp:txXfrm>
    </dsp:sp>
    <dsp:sp modelId="{7D7A3A95-3142-4EDA-8C63-C859FC25B2C2}">
      <dsp:nvSpPr>
        <dsp:cNvPr id="0" name=""/>
        <dsp:cNvSpPr/>
      </dsp:nvSpPr>
      <dsp:spPr>
        <a:xfrm>
          <a:off x="532685" y="2195068"/>
          <a:ext cx="7457599"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879" tIns="0" rIns="281879" bIns="0" numCol="1" spcCol="1270" anchor="ctr" anchorCtr="0">
          <a:noAutofit/>
        </a:bodyPr>
        <a:lstStyle/>
        <a:p>
          <a:pPr marL="0" lvl="0" indent="0" algn="l" defTabSz="666750">
            <a:lnSpc>
              <a:spcPct val="90000"/>
            </a:lnSpc>
            <a:spcBef>
              <a:spcPct val="0"/>
            </a:spcBef>
            <a:spcAft>
              <a:spcPct val="35000"/>
            </a:spcAft>
            <a:buNone/>
          </a:pPr>
          <a:r>
            <a:rPr lang="de-DE" sz="1500" i="0" kern="1200" dirty="0"/>
            <a:t>Antonia Arbeiter-Rauth </a:t>
          </a:r>
          <a:endParaRPr lang="de-AT" sz="1500" kern="1200" dirty="0"/>
        </a:p>
      </dsp:txBody>
      <dsp:txXfrm>
        <a:off x="554301" y="2216684"/>
        <a:ext cx="7414367" cy="399568"/>
      </dsp:txXfrm>
    </dsp:sp>
    <dsp:sp modelId="{56A4BF27-9B91-4D6B-911D-1B04C08CA9B6}">
      <dsp:nvSpPr>
        <dsp:cNvPr id="0" name=""/>
        <dsp:cNvSpPr/>
      </dsp:nvSpPr>
      <dsp:spPr>
        <a:xfrm>
          <a:off x="0" y="3356743"/>
          <a:ext cx="10653713" cy="63787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6847" tIns="312420" rIns="826847" bIns="106680" numCol="1" spcCol="1270" anchor="t" anchorCtr="0">
          <a:noAutofit/>
        </a:bodyPr>
        <a:lstStyle/>
        <a:p>
          <a:pPr marL="114300" lvl="1" indent="-114300" algn="l" defTabSz="666750">
            <a:lnSpc>
              <a:spcPct val="90000"/>
            </a:lnSpc>
            <a:spcBef>
              <a:spcPct val="0"/>
            </a:spcBef>
            <a:spcAft>
              <a:spcPct val="15000"/>
            </a:spcAft>
            <a:buNone/>
          </a:pPr>
          <a:r>
            <a:rPr lang="de-DE" sz="1500" i="0" kern="1200"/>
            <a:t>vom Spiegel</a:t>
          </a:r>
          <a:endParaRPr lang="de-AT" sz="1500" kern="1200"/>
        </a:p>
      </dsp:txBody>
      <dsp:txXfrm>
        <a:off x="0" y="3356743"/>
        <a:ext cx="10653713" cy="637875"/>
      </dsp:txXfrm>
    </dsp:sp>
    <dsp:sp modelId="{F659D116-A13C-4485-85A5-FBCEF146E2E8}">
      <dsp:nvSpPr>
        <dsp:cNvPr id="0" name=""/>
        <dsp:cNvSpPr/>
      </dsp:nvSpPr>
      <dsp:spPr>
        <a:xfrm>
          <a:off x="532685" y="3135343"/>
          <a:ext cx="7457599"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879" tIns="0" rIns="281879" bIns="0" numCol="1" spcCol="1270" anchor="ctr" anchorCtr="0">
          <a:noAutofit/>
        </a:bodyPr>
        <a:lstStyle/>
        <a:p>
          <a:pPr marL="0" lvl="0" indent="0" algn="l" defTabSz="666750">
            <a:lnSpc>
              <a:spcPct val="90000"/>
            </a:lnSpc>
            <a:spcBef>
              <a:spcPct val="0"/>
            </a:spcBef>
            <a:spcAft>
              <a:spcPct val="35000"/>
            </a:spcAft>
            <a:buNone/>
          </a:pPr>
          <a:r>
            <a:rPr lang="de-DE" sz="1500" i="0" kern="1200"/>
            <a:t>Lucia Heisterkamp </a:t>
          </a:r>
          <a:endParaRPr lang="de-AT" sz="1500" kern="1200" dirty="0"/>
        </a:p>
      </dsp:txBody>
      <dsp:txXfrm>
        <a:off x="554301" y="3156959"/>
        <a:ext cx="7414367"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6/13/2025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723694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6/13/2025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3263068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6/13/2025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3522899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6/13/2025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2353807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6/13/2025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3772927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6/13/2025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2702266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6/13/2025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3310438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6/13/2025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2293306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6/13/2025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3428203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6/13/2025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829797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6/13/2025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‹Nr.›</a:t>
            </a:fld>
            <a:endParaRPr lang="en-US"/>
          </a:p>
        </p:txBody>
      </p:sp>
    </p:spTree>
    <p:extLst>
      <p:ext uri="{BB962C8B-B14F-4D97-AF65-F5344CB8AC3E}">
        <p14:creationId xmlns:p14="http://schemas.microsoft.com/office/powerpoint/2010/main" val="1995393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6/13/2025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‹Nr.›</a:t>
            </a:fld>
            <a:endParaRPr lang="en-US"/>
          </a:p>
        </p:txBody>
      </p:sp>
    </p:spTree>
    <p:extLst>
      <p:ext uri="{BB962C8B-B14F-4D97-AF65-F5344CB8AC3E}">
        <p14:creationId xmlns:p14="http://schemas.microsoft.com/office/powerpoint/2010/main" val="375982206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0135D4-D3A1-4556-B91B-4A12069D4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nimiertes Kondensatormikrofon">
            <a:extLst>
              <a:ext uri="{FF2B5EF4-FFF2-40B4-BE49-F238E27FC236}">
                <a16:creationId xmlns:a16="http://schemas.microsoft.com/office/drawing/2014/main" id="{F8ECA413-6C83-89DC-F435-E85FB860416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a:fillRect/>
          </a:stretch>
        </p:blipFill>
        <p:spPr>
          <a:xfrm>
            <a:off x="20" y="-1"/>
            <a:ext cx="12191980" cy="6858001"/>
          </a:xfrm>
          <a:prstGeom prst="rect">
            <a:avLst/>
          </a:prstGeom>
        </p:spPr>
      </p:pic>
      <p:sp>
        <p:nvSpPr>
          <p:cNvPr id="11" name="Rectangle 10">
            <a:extLst>
              <a:ext uri="{FF2B5EF4-FFF2-40B4-BE49-F238E27FC236}">
                <a16:creationId xmlns:a16="http://schemas.microsoft.com/office/drawing/2014/main" id="{A9CCD9CD-49AE-3D3E-923B-81ECD3FBF7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2015" y="-752015"/>
            <a:ext cx="6858000" cy="8362030"/>
          </a:xfrm>
          <a:prstGeom prst="rect">
            <a:avLst/>
          </a:prstGeom>
          <a:gradFill>
            <a:gsLst>
              <a:gs pos="0">
                <a:srgbClr val="000000">
                  <a:alpha val="0"/>
                </a:srgbClr>
              </a:gs>
              <a:gs pos="55000">
                <a:srgbClr val="000000">
                  <a:alpha val="50000"/>
                </a:srgbClr>
              </a:gs>
              <a:gs pos="100000">
                <a:srgbClr val="000000">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1059A951-6183-3C26-70F4-1351DEC88E17}"/>
              </a:ext>
            </a:extLst>
          </p:cNvPr>
          <p:cNvSpPr>
            <a:spLocks noGrp="1"/>
          </p:cNvSpPr>
          <p:nvPr>
            <p:ph type="ctrTitle"/>
          </p:nvPr>
        </p:nvSpPr>
        <p:spPr>
          <a:xfrm>
            <a:off x="626918" y="3429000"/>
            <a:ext cx="4506064" cy="1888742"/>
          </a:xfrm>
        </p:spPr>
        <p:txBody>
          <a:bodyPr>
            <a:normAutofit/>
          </a:bodyPr>
          <a:lstStyle/>
          <a:p>
            <a:pPr algn="l"/>
            <a:r>
              <a:rPr lang="de-AT">
                <a:solidFill>
                  <a:srgbClr val="FFFFFF"/>
                </a:solidFill>
              </a:rPr>
              <a:t>Podcasts</a:t>
            </a:r>
          </a:p>
        </p:txBody>
      </p:sp>
      <p:sp>
        <p:nvSpPr>
          <p:cNvPr id="3" name="Untertitel 2">
            <a:extLst>
              <a:ext uri="{FF2B5EF4-FFF2-40B4-BE49-F238E27FC236}">
                <a16:creationId xmlns:a16="http://schemas.microsoft.com/office/drawing/2014/main" id="{F9CD0EB9-7D80-ED89-D4C9-87430A25A8EC}"/>
              </a:ext>
            </a:extLst>
          </p:cNvPr>
          <p:cNvSpPr>
            <a:spLocks noGrp="1"/>
          </p:cNvSpPr>
          <p:nvPr>
            <p:ph type="subTitle" idx="1"/>
          </p:nvPr>
        </p:nvSpPr>
        <p:spPr>
          <a:xfrm>
            <a:off x="626916" y="5428229"/>
            <a:ext cx="4506066" cy="899643"/>
          </a:xfrm>
        </p:spPr>
        <p:txBody>
          <a:bodyPr>
            <a:normAutofit/>
          </a:bodyPr>
          <a:lstStyle/>
          <a:p>
            <a:pPr algn="l"/>
            <a:r>
              <a:rPr lang="de-AT" dirty="0">
                <a:solidFill>
                  <a:srgbClr val="FFFFFF"/>
                </a:solidFill>
              </a:rPr>
              <a:t>Brunner Jan, Grünzweil Lukas, Hadzic Almir, Hassani Kurosh</a:t>
            </a:r>
          </a:p>
        </p:txBody>
      </p:sp>
    </p:spTree>
    <p:extLst>
      <p:ext uri="{BB962C8B-B14F-4D97-AF65-F5344CB8AC3E}">
        <p14:creationId xmlns:p14="http://schemas.microsoft.com/office/powerpoint/2010/main" val="319513354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77CC7E-5625-AD2E-6FB1-095346DE11C3}"/>
              </a:ext>
            </a:extLst>
          </p:cNvPr>
          <p:cNvSpPr>
            <a:spLocks noGrp="1"/>
          </p:cNvSpPr>
          <p:nvPr>
            <p:ph type="title"/>
          </p:nvPr>
        </p:nvSpPr>
        <p:spPr/>
        <p:txBody>
          <a:bodyPr/>
          <a:lstStyle/>
          <a:p>
            <a:r>
              <a:rPr lang="de-AT" dirty="0"/>
              <a:t>Bestandteile eines Podcasts</a:t>
            </a:r>
          </a:p>
        </p:txBody>
      </p:sp>
      <p:graphicFrame>
        <p:nvGraphicFramePr>
          <p:cNvPr id="4" name="Inhaltsplatzhalter 3">
            <a:extLst>
              <a:ext uri="{FF2B5EF4-FFF2-40B4-BE49-F238E27FC236}">
                <a16:creationId xmlns:a16="http://schemas.microsoft.com/office/drawing/2014/main" id="{0D06BAF9-C85B-6545-BDF6-8EA286AA0CC2}"/>
              </a:ext>
            </a:extLst>
          </p:cNvPr>
          <p:cNvGraphicFramePr>
            <a:graphicFrameLocks noGrp="1"/>
          </p:cNvGraphicFramePr>
          <p:nvPr>
            <p:ph idx="1"/>
            <p:extLst>
              <p:ext uri="{D42A27DB-BD31-4B8C-83A1-F6EECF244321}">
                <p14:modId xmlns:p14="http://schemas.microsoft.com/office/powerpoint/2010/main" val="2957064322"/>
              </p:ext>
            </p:extLst>
          </p:nvPr>
        </p:nvGraphicFramePr>
        <p:xfrm>
          <a:off x="612647" y="1715532"/>
          <a:ext cx="10653579" cy="45938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5003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250C18-3391-8BE2-741D-A9CE2F11763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7501F04C-26DB-FE34-918B-BBCF870D7607}"/>
              </a:ext>
            </a:extLst>
          </p:cNvPr>
          <p:cNvSpPr>
            <a:spLocks noGrp="1"/>
          </p:cNvSpPr>
          <p:nvPr>
            <p:ph type="title"/>
          </p:nvPr>
        </p:nvSpPr>
        <p:spPr/>
        <p:txBody>
          <a:bodyPr/>
          <a:lstStyle/>
          <a:p>
            <a:r>
              <a:rPr lang="de-AT" dirty="0"/>
              <a:t>Bestandteile eines Podcasts</a:t>
            </a:r>
          </a:p>
        </p:txBody>
      </p:sp>
      <p:graphicFrame>
        <p:nvGraphicFramePr>
          <p:cNvPr id="4" name="Inhaltsplatzhalter 3">
            <a:extLst>
              <a:ext uri="{FF2B5EF4-FFF2-40B4-BE49-F238E27FC236}">
                <a16:creationId xmlns:a16="http://schemas.microsoft.com/office/drawing/2014/main" id="{D3DC1C4C-4886-E172-AB88-5236C8163D24}"/>
              </a:ext>
            </a:extLst>
          </p:cNvPr>
          <p:cNvGraphicFramePr>
            <a:graphicFrameLocks noGrp="1"/>
          </p:cNvGraphicFramePr>
          <p:nvPr>
            <p:ph idx="1"/>
            <p:extLst>
              <p:ext uri="{D42A27DB-BD31-4B8C-83A1-F6EECF244321}">
                <p14:modId xmlns:p14="http://schemas.microsoft.com/office/powerpoint/2010/main" val="771020542"/>
              </p:ext>
            </p:extLst>
          </p:nvPr>
        </p:nvGraphicFramePr>
        <p:xfrm>
          <a:off x="612647" y="1715532"/>
          <a:ext cx="10653579" cy="45938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86907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3D8C5EA-C182-B017-6270-91DAD9915AA5}"/>
              </a:ext>
            </a:extLst>
          </p:cNvPr>
          <p:cNvSpPr>
            <a:spLocks noGrp="1"/>
          </p:cNvSpPr>
          <p:nvPr>
            <p:ph type="title"/>
          </p:nvPr>
        </p:nvSpPr>
        <p:spPr/>
        <p:txBody>
          <a:bodyPr/>
          <a:lstStyle/>
          <a:p>
            <a:r>
              <a:rPr lang="de-AT" dirty="0"/>
              <a:t>Stärken und Schwächen eines Podcasts</a:t>
            </a:r>
            <a:br>
              <a:rPr lang="de-AT" dirty="0"/>
            </a:br>
            <a:r>
              <a:rPr lang="de-AT" dirty="0"/>
              <a:t>zum Radio</a:t>
            </a:r>
          </a:p>
        </p:txBody>
      </p:sp>
      <p:graphicFrame>
        <p:nvGraphicFramePr>
          <p:cNvPr id="6" name="Inhaltsplatzhalter 5">
            <a:extLst>
              <a:ext uri="{FF2B5EF4-FFF2-40B4-BE49-F238E27FC236}">
                <a16:creationId xmlns:a16="http://schemas.microsoft.com/office/drawing/2014/main" id="{791F1370-5FCF-3D96-25F8-063CE3544C86}"/>
              </a:ext>
            </a:extLst>
          </p:cNvPr>
          <p:cNvGraphicFramePr>
            <a:graphicFrameLocks noGrp="1"/>
          </p:cNvGraphicFramePr>
          <p:nvPr>
            <p:ph idx="1"/>
            <p:extLst>
              <p:ext uri="{D42A27DB-BD31-4B8C-83A1-F6EECF244321}">
                <p14:modId xmlns:p14="http://schemas.microsoft.com/office/powerpoint/2010/main" val="2969329872"/>
              </p:ext>
            </p:extLst>
          </p:nvPr>
        </p:nvGraphicFramePr>
        <p:xfrm>
          <a:off x="612647" y="1715532"/>
          <a:ext cx="10653579" cy="45938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8646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FC7578-1246-ACC3-BECB-06E180202AB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73686CC-4C78-B915-9EED-DF9F71B49961}"/>
              </a:ext>
            </a:extLst>
          </p:cNvPr>
          <p:cNvSpPr>
            <a:spLocks noGrp="1"/>
          </p:cNvSpPr>
          <p:nvPr>
            <p:ph type="title"/>
          </p:nvPr>
        </p:nvSpPr>
        <p:spPr/>
        <p:txBody>
          <a:bodyPr/>
          <a:lstStyle/>
          <a:p>
            <a:r>
              <a:rPr lang="de-AT" dirty="0"/>
              <a:t>Stärken und Schwächen eines Podcasts</a:t>
            </a:r>
            <a:br>
              <a:rPr lang="de-AT" dirty="0"/>
            </a:br>
            <a:r>
              <a:rPr lang="de-AT" dirty="0"/>
              <a:t>zum Radio</a:t>
            </a:r>
          </a:p>
        </p:txBody>
      </p:sp>
      <p:graphicFrame>
        <p:nvGraphicFramePr>
          <p:cNvPr id="5" name="Inhaltsplatzhalter 4">
            <a:extLst>
              <a:ext uri="{FF2B5EF4-FFF2-40B4-BE49-F238E27FC236}">
                <a16:creationId xmlns:a16="http://schemas.microsoft.com/office/drawing/2014/main" id="{95C55AC3-ED07-19E7-2D4E-5E156939E548}"/>
              </a:ext>
            </a:extLst>
          </p:cNvPr>
          <p:cNvGraphicFramePr>
            <a:graphicFrameLocks noGrp="1"/>
          </p:cNvGraphicFramePr>
          <p:nvPr>
            <p:ph idx="1"/>
            <p:extLst>
              <p:ext uri="{D42A27DB-BD31-4B8C-83A1-F6EECF244321}">
                <p14:modId xmlns:p14="http://schemas.microsoft.com/office/powerpoint/2010/main" val="195038514"/>
              </p:ext>
            </p:extLst>
          </p:nvPr>
        </p:nvGraphicFramePr>
        <p:xfrm>
          <a:off x="612647" y="1715532"/>
          <a:ext cx="10653579" cy="45938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2808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88AAFC-B29F-F287-04F3-794820D7B356}"/>
              </a:ext>
            </a:extLst>
          </p:cNvPr>
          <p:cNvSpPr>
            <a:spLocks noGrp="1"/>
          </p:cNvSpPr>
          <p:nvPr>
            <p:ph type="title"/>
          </p:nvPr>
        </p:nvSpPr>
        <p:spPr/>
        <p:txBody>
          <a:bodyPr/>
          <a:lstStyle/>
          <a:p>
            <a:r>
              <a:rPr lang="de-DE" dirty="0"/>
              <a:t>Der Standard und Spiegel Podcast (Inside Austria)</a:t>
            </a:r>
            <a:endParaRPr lang="de-AT" dirty="0"/>
          </a:p>
        </p:txBody>
      </p:sp>
      <p:sp>
        <p:nvSpPr>
          <p:cNvPr id="3" name="Textplatzhalter 2">
            <a:extLst>
              <a:ext uri="{FF2B5EF4-FFF2-40B4-BE49-F238E27FC236}">
                <a16:creationId xmlns:a16="http://schemas.microsoft.com/office/drawing/2014/main" id="{3F8AE365-707E-44D9-FBDA-9D1638C4362D}"/>
              </a:ext>
            </a:extLst>
          </p:cNvPr>
          <p:cNvSpPr>
            <a:spLocks noGrp="1"/>
          </p:cNvSpPr>
          <p:nvPr>
            <p:ph type="body" idx="1"/>
          </p:nvPr>
        </p:nvSpPr>
        <p:spPr/>
        <p:txBody>
          <a:bodyPr>
            <a:normAutofit fontScale="77500" lnSpcReduction="20000"/>
          </a:bodyPr>
          <a:lstStyle/>
          <a:p>
            <a:r>
              <a:rPr lang="de-DE" dirty="0"/>
              <a:t>Zsolt Wilhelm vom STANDARD und Lucia Heisterkamp vom SPIEGEL rekonstruieren die großen und kleinen Skandale Österreichs. Sie blicken in politische Abgründe und erklären zusammen mit den Journalistinnen und Journalisten beider Redaktionen, was die Republik bewegt. "Inside Austria" erscheint Samstags – überall, wo es Podcasts gibt.</a:t>
            </a:r>
            <a:endParaRPr lang="de-AT" dirty="0"/>
          </a:p>
        </p:txBody>
      </p:sp>
    </p:spTree>
    <p:extLst>
      <p:ext uri="{BB962C8B-B14F-4D97-AF65-F5344CB8AC3E}">
        <p14:creationId xmlns:p14="http://schemas.microsoft.com/office/powerpoint/2010/main" val="1816213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53CF00F-82D0-0DBA-75D5-1D01B4526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ABCAF5A-95AA-F817-3D6E-C465AB55FF41}"/>
              </a:ext>
            </a:extLst>
          </p:cNvPr>
          <p:cNvSpPr>
            <a:spLocks noGrp="1"/>
          </p:cNvSpPr>
          <p:nvPr>
            <p:ph type="title"/>
          </p:nvPr>
        </p:nvSpPr>
        <p:spPr>
          <a:xfrm>
            <a:off x="612648" y="548640"/>
            <a:ext cx="10945037" cy="1133856"/>
          </a:xfrm>
        </p:spPr>
        <p:txBody>
          <a:bodyPr anchor="t">
            <a:normAutofit/>
          </a:bodyPr>
          <a:lstStyle/>
          <a:p>
            <a:r>
              <a:rPr lang="de-DE" dirty="0"/>
              <a:t>Inside Austria</a:t>
            </a:r>
            <a:endParaRPr lang="de-AT" dirty="0"/>
          </a:p>
        </p:txBody>
      </p:sp>
      <p:graphicFrame>
        <p:nvGraphicFramePr>
          <p:cNvPr id="5" name="Inhaltsplatzhalter 2">
            <a:extLst>
              <a:ext uri="{FF2B5EF4-FFF2-40B4-BE49-F238E27FC236}">
                <a16:creationId xmlns:a16="http://schemas.microsoft.com/office/drawing/2014/main" id="{8343E243-DC0A-ADBA-7455-7749D416ED72}"/>
              </a:ext>
            </a:extLst>
          </p:cNvPr>
          <p:cNvGraphicFramePr>
            <a:graphicFrameLocks noGrp="1"/>
          </p:cNvGraphicFramePr>
          <p:nvPr>
            <p:ph idx="1"/>
            <p:extLst>
              <p:ext uri="{D42A27DB-BD31-4B8C-83A1-F6EECF244321}">
                <p14:modId xmlns:p14="http://schemas.microsoft.com/office/powerpoint/2010/main" val="3328847554"/>
              </p:ext>
            </p:extLst>
          </p:nvPr>
        </p:nvGraphicFramePr>
        <p:xfrm>
          <a:off x="612648" y="2231135"/>
          <a:ext cx="10945037" cy="40642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el 1">
            <a:extLst>
              <a:ext uri="{FF2B5EF4-FFF2-40B4-BE49-F238E27FC236}">
                <a16:creationId xmlns:a16="http://schemas.microsoft.com/office/drawing/2014/main" id="{2BE97C67-3624-95D1-EA80-A5A1DBD9167D}"/>
              </a:ext>
            </a:extLst>
          </p:cNvPr>
          <p:cNvSpPr txBox="1">
            <a:spLocks/>
          </p:cNvSpPr>
          <p:nvPr/>
        </p:nvSpPr>
        <p:spPr>
          <a:xfrm>
            <a:off x="612647" y="1680898"/>
            <a:ext cx="10653579" cy="53195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de-AT" sz="2800" dirty="0"/>
              <a:t>Titel &amp; Erscheinungsort</a:t>
            </a:r>
          </a:p>
        </p:txBody>
      </p:sp>
    </p:spTree>
    <p:extLst>
      <p:ext uri="{BB962C8B-B14F-4D97-AF65-F5344CB8AC3E}">
        <p14:creationId xmlns:p14="http://schemas.microsoft.com/office/powerpoint/2010/main" val="4019343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D3FF64-BD69-261B-37A7-9E8401564B21}"/>
              </a:ext>
            </a:extLst>
          </p:cNvPr>
          <p:cNvSpPr>
            <a:spLocks noGrp="1"/>
          </p:cNvSpPr>
          <p:nvPr>
            <p:ph type="title"/>
          </p:nvPr>
        </p:nvSpPr>
        <p:spPr/>
        <p:txBody>
          <a:bodyPr>
            <a:normAutofit/>
          </a:bodyPr>
          <a:lstStyle/>
          <a:p>
            <a:r>
              <a:rPr lang="de-DE" dirty="0"/>
              <a:t>Inside Austria</a:t>
            </a:r>
            <a:endParaRPr lang="de-AT" dirty="0"/>
          </a:p>
        </p:txBody>
      </p:sp>
      <p:graphicFrame>
        <p:nvGraphicFramePr>
          <p:cNvPr id="5" name="Inhaltsplatzhalter 4">
            <a:extLst>
              <a:ext uri="{FF2B5EF4-FFF2-40B4-BE49-F238E27FC236}">
                <a16:creationId xmlns:a16="http://schemas.microsoft.com/office/drawing/2014/main" id="{C90B4E2A-5A0A-FB53-8A65-AB3C77B53C74}"/>
              </a:ext>
            </a:extLst>
          </p:cNvPr>
          <p:cNvGraphicFramePr>
            <a:graphicFrameLocks noGrp="1"/>
          </p:cNvGraphicFramePr>
          <p:nvPr>
            <p:ph idx="1"/>
            <p:extLst>
              <p:ext uri="{D42A27DB-BD31-4B8C-83A1-F6EECF244321}">
                <p14:modId xmlns:p14="http://schemas.microsoft.com/office/powerpoint/2010/main" val="2098344134"/>
              </p:ext>
            </p:extLst>
          </p:nvPr>
        </p:nvGraphicFramePr>
        <p:xfrm>
          <a:off x="612513" y="2212848"/>
          <a:ext cx="10653713" cy="40965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el 1">
            <a:extLst>
              <a:ext uri="{FF2B5EF4-FFF2-40B4-BE49-F238E27FC236}">
                <a16:creationId xmlns:a16="http://schemas.microsoft.com/office/drawing/2014/main" id="{D4D4F51A-2585-8479-FC14-56FE0118827F}"/>
              </a:ext>
            </a:extLst>
          </p:cNvPr>
          <p:cNvSpPr txBox="1">
            <a:spLocks/>
          </p:cNvSpPr>
          <p:nvPr/>
        </p:nvSpPr>
        <p:spPr>
          <a:xfrm>
            <a:off x="612647" y="1680898"/>
            <a:ext cx="10653579" cy="53195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de-AT" sz="2800" dirty="0"/>
              <a:t>Personen</a:t>
            </a:r>
            <a:endParaRPr lang="de-AT" dirty="0"/>
          </a:p>
        </p:txBody>
      </p:sp>
    </p:spTree>
    <p:extLst>
      <p:ext uri="{BB962C8B-B14F-4D97-AF65-F5344CB8AC3E}">
        <p14:creationId xmlns:p14="http://schemas.microsoft.com/office/powerpoint/2010/main" val="567701460"/>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0</TotalTime>
  <Words>379</Words>
  <Application>Microsoft Office PowerPoint</Application>
  <PresentationFormat>Breitbild</PresentationFormat>
  <Paragraphs>55</Paragraphs>
  <Slides>8</Slides>
  <Notes>0</Notes>
  <HiddenSlides>0</HiddenSlides>
  <MMClips>1</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8</vt:i4>
      </vt:variant>
    </vt:vector>
  </HeadingPairs>
  <TitlesOfParts>
    <vt:vector size="11" baseType="lpstr">
      <vt:lpstr>Arial</vt:lpstr>
      <vt:lpstr>Neue Haas Grotesk Text Pro</vt:lpstr>
      <vt:lpstr>VanillaVTI</vt:lpstr>
      <vt:lpstr>Podcasts</vt:lpstr>
      <vt:lpstr>Bestandteile eines Podcasts</vt:lpstr>
      <vt:lpstr>Bestandteile eines Podcasts</vt:lpstr>
      <vt:lpstr>Stärken und Schwächen eines Podcasts zum Radio</vt:lpstr>
      <vt:lpstr>Stärken und Schwächen eines Podcasts zum Radio</vt:lpstr>
      <vt:lpstr>Der Standard und Spiegel Podcast (Inside Austria)</vt:lpstr>
      <vt:lpstr>Inside Austria</vt:lpstr>
      <vt:lpstr>Inside Austria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Lukas Grünzweil</dc:creator>
  <cp:lastModifiedBy>Lukas Grünzweil</cp:lastModifiedBy>
  <cp:revision>1</cp:revision>
  <dcterms:created xsi:type="dcterms:W3CDTF">2025-06-13T15:06:26Z</dcterms:created>
  <dcterms:modified xsi:type="dcterms:W3CDTF">2025-06-13T15:54:26Z</dcterms:modified>
</cp:coreProperties>
</file>

<file path=docProps/thumbnail.jpeg>
</file>